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13"/>
  </p:notesMasterIdLst>
  <p:sldIdLst>
    <p:sldId id="323" r:id="rId4"/>
    <p:sldId id="324" r:id="rId5"/>
    <p:sldId id="330" r:id="rId6"/>
    <p:sldId id="327" r:id="rId7"/>
    <p:sldId id="328" r:id="rId8"/>
    <p:sldId id="329" r:id="rId9"/>
    <p:sldId id="316" r:id="rId10"/>
    <p:sldId id="322" r:id="rId11"/>
    <p:sldId id="331" r:id="rId12"/>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99"/>
    <a:srgbClr val="FF7F00"/>
    <a:srgbClr val="FF3300"/>
    <a:srgbClr val="8DF790"/>
    <a:srgbClr val="606060"/>
    <a:srgbClr val="7D7D7D"/>
    <a:srgbClr val="E7E5E6"/>
    <a:srgbClr val="BABFC2"/>
    <a:srgbClr val="A5AA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24" autoAdjust="0"/>
    <p:restoredTop sz="87537" autoAdjust="0"/>
  </p:normalViewPr>
  <p:slideViewPr>
    <p:cSldViewPr snapToGrid="0">
      <p:cViewPr varScale="1">
        <p:scale>
          <a:sx n="91" d="100"/>
          <a:sy n="91" d="100"/>
        </p:scale>
        <p:origin x="282" y="90"/>
      </p:cViewPr>
      <p:guideLst>
        <p:guide orient="horz" pos="2352"/>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8BA8F-C665-4942-94CA-6A6017595E9F}" type="datetimeFigureOut">
              <a:rPr lang="de-DE" smtClean="0"/>
              <a:t>12.02.2019</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388024-1EFF-4CDD-8B7C-19075C10D4D8}" type="slidenum">
              <a:rPr lang="de-DE" smtClean="0"/>
              <a:t>‹#›</a:t>
            </a:fld>
            <a:endParaRPr lang="de-DE"/>
          </a:p>
        </p:txBody>
      </p:sp>
    </p:spTree>
    <p:extLst>
      <p:ext uri="{BB962C8B-B14F-4D97-AF65-F5344CB8AC3E}">
        <p14:creationId xmlns:p14="http://schemas.microsoft.com/office/powerpoint/2010/main" val="382875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FB388024-1EFF-4CDD-8B7C-19075C10D4D8}" type="slidenum">
              <a:rPr lang="de-DE" smtClean="0"/>
              <a:t>7</a:t>
            </a:fld>
            <a:endParaRPr lang="de-DE"/>
          </a:p>
        </p:txBody>
      </p:sp>
    </p:spTree>
    <p:extLst>
      <p:ext uri="{BB962C8B-B14F-4D97-AF65-F5344CB8AC3E}">
        <p14:creationId xmlns:p14="http://schemas.microsoft.com/office/powerpoint/2010/main" val="1784424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54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776545" y="1872070"/>
            <a:ext cx="3326678" cy="3326678"/>
          </a:xfrm>
          <a:prstGeom prst="diamond">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521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5255664" y="3153398"/>
            <a:ext cx="6355221"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88679" y="458495"/>
            <a:ext cx="9358626" cy="5369887"/>
          </a:xfrm>
          <a:prstGeom prst="rect">
            <a:avLst/>
          </a:prstGeom>
          <a:solidFill>
            <a:schemeClr val="bg1">
              <a:lumMod val="95000"/>
            </a:schemeClr>
          </a:solidFill>
        </p:spPr>
        <p:txBody>
          <a:bodyPr anchor="ct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28179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Style sl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CEFD9-B163-48A4-AE71-5462FF7934D4}"/>
              </a:ext>
            </a:extLst>
          </p:cNvPr>
          <p:cNvSpPr/>
          <p:nvPr userDrawn="1"/>
        </p:nvSpPr>
        <p:spPr>
          <a:xfrm>
            <a:off x="-1" y="828942"/>
            <a:ext cx="4862557" cy="16637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03221" y="-3827"/>
            <a:ext cx="2666667" cy="5369887"/>
          </a:xfrm>
          <a:prstGeom prst="rect">
            <a:avLst/>
          </a:prstGeom>
          <a:solidFill>
            <a:schemeClr val="bg1">
              <a:lumMod val="95000"/>
            </a:schemeClr>
          </a:solidFill>
        </p:spPr>
        <p:txBody>
          <a:bodyPr anchor="ct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31CC093B-6E45-4870-AFC9-7DA7E6943FEA}"/>
              </a:ext>
            </a:extLst>
          </p:cNvPr>
          <p:cNvSpPr>
            <a:spLocks noGrp="1"/>
          </p:cNvSpPr>
          <p:nvPr>
            <p:ph type="pic" idx="12" hasCustomPrompt="1"/>
          </p:nvPr>
        </p:nvSpPr>
        <p:spPr>
          <a:xfrm>
            <a:off x="3774835" y="1488113"/>
            <a:ext cx="2666667" cy="5369887"/>
          </a:xfrm>
          <a:prstGeom prst="rect">
            <a:avLst/>
          </a:prstGeom>
          <a:solidFill>
            <a:schemeClr val="bg1">
              <a:lumMod val="95000"/>
            </a:schemeClr>
          </a:solidFill>
        </p:spPr>
        <p:txBody>
          <a:bodyPr anchor="ct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95830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Style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893592F-B858-4F5A-87CA-4EFF78535447}"/>
              </a:ext>
            </a:extLst>
          </p:cNvPr>
          <p:cNvSpPr>
            <a:spLocks noGrp="1"/>
          </p:cNvSpPr>
          <p:nvPr>
            <p:ph type="pic" idx="14" hasCustomPrompt="1"/>
          </p:nvPr>
        </p:nvSpPr>
        <p:spPr>
          <a:xfrm>
            <a:off x="0" y="1183602"/>
            <a:ext cx="3512321" cy="5470055"/>
          </a:xfrm>
          <a:custGeom>
            <a:avLst/>
            <a:gdLst>
              <a:gd name="connsiteX0" fmla="*/ 0 w 2828662"/>
              <a:gd name="connsiteY0" fmla="*/ 0 h 4405331"/>
              <a:gd name="connsiteX1" fmla="*/ 2828662 w 2828662"/>
              <a:gd name="connsiteY1" fmla="*/ 2202666 h 4405331"/>
              <a:gd name="connsiteX2" fmla="*/ 0 w 2828662"/>
              <a:gd name="connsiteY2" fmla="*/ 4405331 h 4405331"/>
            </a:gdLst>
            <a:ahLst/>
            <a:cxnLst>
              <a:cxn ang="0">
                <a:pos x="connsiteX0" y="connsiteY0"/>
              </a:cxn>
              <a:cxn ang="0">
                <a:pos x="connsiteX1" y="connsiteY1"/>
              </a:cxn>
              <a:cxn ang="0">
                <a:pos x="connsiteX2" y="connsiteY2"/>
              </a:cxn>
            </a:cxnLst>
            <a:rect l="l" t="t" r="r" b="b"/>
            <a:pathLst>
              <a:path w="2828662" h="4405331">
                <a:moveTo>
                  <a:pt x="0" y="0"/>
                </a:moveTo>
                <a:lnTo>
                  <a:pt x="2828662" y="2202666"/>
                </a:lnTo>
                <a:lnTo>
                  <a:pt x="0" y="4405331"/>
                </a:ln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8" name="Freeform: Shape 17">
            <a:extLst>
              <a:ext uri="{FF2B5EF4-FFF2-40B4-BE49-F238E27FC236}">
                <a16:creationId xmlns:a16="http://schemas.microsoft.com/office/drawing/2014/main" id="{F2B7F1F1-7576-43C8-8B02-8D9D6595C6B6}"/>
              </a:ext>
            </a:extLst>
          </p:cNvPr>
          <p:cNvSpPr/>
          <p:nvPr userDrawn="1"/>
        </p:nvSpPr>
        <p:spPr>
          <a:xfrm rot="2283856">
            <a:off x="-1145000" y="3273775"/>
            <a:ext cx="9041918" cy="507660"/>
          </a:xfrm>
          <a:custGeom>
            <a:avLst/>
            <a:gdLst>
              <a:gd name="connsiteX0" fmla="*/ 0 w 8508719"/>
              <a:gd name="connsiteY0" fmla="*/ 0 h 507660"/>
              <a:gd name="connsiteX1" fmla="*/ 8508719 w 8508719"/>
              <a:gd name="connsiteY1" fmla="*/ 0 h 507660"/>
              <a:gd name="connsiteX2" fmla="*/ 8382750 w 8508719"/>
              <a:gd name="connsiteY2" fmla="*/ 507660 h 507660"/>
              <a:gd name="connsiteX3" fmla="*/ 397545 w 8508719"/>
              <a:gd name="connsiteY3" fmla="*/ 507660 h 507660"/>
            </a:gdLst>
            <a:ahLst/>
            <a:cxnLst>
              <a:cxn ang="0">
                <a:pos x="connsiteX0" y="connsiteY0"/>
              </a:cxn>
              <a:cxn ang="0">
                <a:pos x="connsiteX1" y="connsiteY1"/>
              </a:cxn>
              <a:cxn ang="0">
                <a:pos x="connsiteX2" y="connsiteY2"/>
              </a:cxn>
              <a:cxn ang="0">
                <a:pos x="connsiteX3" y="connsiteY3"/>
              </a:cxn>
            </a:cxnLst>
            <a:rect l="l" t="t" r="r" b="b"/>
            <a:pathLst>
              <a:path w="8508719" h="507660">
                <a:moveTo>
                  <a:pt x="0" y="0"/>
                </a:moveTo>
                <a:lnTo>
                  <a:pt x="8508719" y="0"/>
                </a:lnTo>
                <a:lnTo>
                  <a:pt x="8382750" y="507660"/>
                </a:lnTo>
                <a:lnTo>
                  <a:pt x="397545" y="50766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D8039C2-E1B0-4E55-85AC-2B71B79D8AE6}"/>
              </a:ext>
            </a:extLst>
          </p:cNvPr>
          <p:cNvSpPr/>
          <p:nvPr userDrawn="1"/>
        </p:nvSpPr>
        <p:spPr>
          <a:xfrm rot="19320000">
            <a:off x="6359981" y="2723208"/>
            <a:ext cx="7218431" cy="2018306"/>
          </a:xfrm>
          <a:custGeom>
            <a:avLst/>
            <a:gdLst>
              <a:gd name="connsiteX0" fmla="*/ 7218431 w 7218431"/>
              <a:gd name="connsiteY0" fmla="*/ 0 h 2018306"/>
              <a:gd name="connsiteX1" fmla="*/ 5641558 w 7218431"/>
              <a:gd name="connsiteY1" fmla="*/ 2018306 h 2018306"/>
              <a:gd name="connsiteX2" fmla="*/ 0 w 7218431"/>
              <a:gd name="connsiteY2" fmla="*/ 2018306 h 2018306"/>
              <a:gd name="connsiteX3" fmla="*/ 0 w 7218431"/>
              <a:gd name="connsiteY3" fmla="*/ 0 h 2018306"/>
              <a:gd name="connsiteX0" fmla="*/ 7218431 w 7218431"/>
              <a:gd name="connsiteY0" fmla="*/ 0 h 2018306"/>
              <a:gd name="connsiteX1" fmla="*/ 5641558 w 7218431"/>
              <a:gd name="connsiteY1" fmla="*/ 2018306 h 2018306"/>
              <a:gd name="connsiteX2" fmla="*/ 133423 w 7218431"/>
              <a:gd name="connsiteY2" fmla="*/ 2014099 h 2018306"/>
              <a:gd name="connsiteX3" fmla="*/ 0 w 7218431"/>
              <a:gd name="connsiteY3" fmla="*/ 0 h 2018306"/>
              <a:gd name="connsiteX4" fmla="*/ 7218431 w 7218431"/>
              <a:gd name="connsiteY4" fmla="*/ 0 h 2018306"/>
              <a:gd name="connsiteX0" fmla="*/ 7218431 w 7218431"/>
              <a:gd name="connsiteY0" fmla="*/ 0 h 2018306"/>
              <a:gd name="connsiteX1" fmla="*/ 5641558 w 7218431"/>
              <a:gd name="connsiteY1" fmla="*/ 2018306 h 2018306"/>
              <a:gd name="connsiteX2" fmla="*/ 131951 w 7218431"/>
              <a:gd name="connsiteY2" fmla="*/ 2002104 h 2018306"/>
              <a:gd name="connsiteX3" fmla="*/ 0 w 7218431"/>
              <a:gd name="connsiteY3" fmla="*/ 0 h 2018306"/>
              <a:gd name="connsiteX4" fmla="*/ 7218431 w 7218431"/>
              <a:gd name="connsiteY4" fmla="*/ 0 h 2018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8431" h="2018306">
                <a:moveTo>
                  <a:pt x="7218431" y="0"/>
                </a:moveTo>
                <a:lnTo>
                  <a:pt x="5641558" y="2018306"/>
                </a:lnTo>
                <a:lnTo>
                  <a:pt x="131951" y="2002104"/>
                </a:lnTo>
                <a:lnTo>
                  <a:pt x="0" y="0"/>
                </a:lnTo>
                <a:lnTo>
                  <a:pt x="7218431"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CC73BDD-47B2-4716-B34E-A2A208CF0460}"/>
              </a:ext>
            </a:extLst>
          </p:cNvPr>
          <p:cNvSpPr/>
          <p:nvPr userDrawn="1"/>
        </p:nvSpPr>
        <p:spPr>
          <a:xfrm rot="2283856">
            <a:off x="-1281243" y="3125602"/>
            <a:ext cx="10430561" cy="457200"/>
          </a:xfrm>
          <a:custGeom>
            <a:avLst/>
            <a:gdLst>
              <a:gd name="connsiteX0" fmla="*/ 0 w 9464629"/>
              <a:gd name="connsiteY0" fmla="*/ 0 h 457200"/>
              <a:gd name="connsiteX1" fmla="*/ 9464629 w 9464629"/>
              <a:gd name="connsiteY1" fmla="*/ 0 h 457200"/>
              <a:gd name="connsiteX2" fmla="*/ 9464629 w 9464629"/>
              <a:gd name="connsiteY2" fmla="*/ 19238 h 457200"/>
              <a:gd name="connsiteX3" fmla="*/ 9355955 w 9464629"/>
              <a:gd name="connsiteY3" fmla="*/ 457200 h 457200"/>
              <a:gd name="connsiteX4" fmla="*/ 358030 w 9464629"/>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29" h="457200">
                <a:moveTo>
                  <a:pt x="0" y="0"/>
                </a:moveTo>
                <a:lnTo>
                  <a:pt x="9464629" y="0"/>
                </a:lnTo>
                <a:lnTo>
                  <a:pt x="9464629" y="19238"/>
                </a:lnTo>
                <a:lnTo>
                  <a:pt x="9355955" y="457200"/>
                </a:lnTo>
                <a:lnTo>
                  <a:pt x="358030" y="457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 y="0"/>
            <a:ext cx="12209257" cy="5122817"/>
          </a:xfrm>
          <a:custGeom>
            <a:avLst/>
            <a:gdLst>
              <a:gd name="connsiteX0" fmla="*/ 0 w 13115109"/>
              <a:gd name="connsiteY0" fmla="*/ 5122817 h 10245634"/>
              <a:gd name="connsiteX1" fmla="*/ 6557555 w 13115109"/>
              <a:gd name="connsiteY1" fmla="*/ 0 h 10245634"/>
              <a:gd name="connsiteX2" fmla="*/ 13115109 w 13115109"/>
              <a:gd name="connsiteY2" fmla="*/ 5122817 h 10245634"/>
              <a:gd name="connsiteX3" fmla="*/ 6557555 w 13115109"/>
              <a:gd name="connsiteY3" fmla="*/ 10245634 h 10245634"/>
              <a:gd name="connsiteX4" fmla="*/ 0 w 13115109"/>
              <a:gd name="connsiteY4" fmla="*/ 5122817 h 10245634"/>
              <a:gd name="connsiteX0" fmla="*/ 0 w 13115109"/>
              <a:gd name="connsiteY0" fmla="*/ 5122817 h 10245634"/>
              <a:gd name="connsiteX1" fmla="*/ 6557555 w 13115109"/>
              <a:gd name="connsiteY1" fmla="*/ 0 h 10245634"/>
              <a:gd name="connsiteX2" fmla="*/ 13115109 w 13115109"/>
              <a:gd name="connsiteY2" fmla="*/ 5122817 h 10245634"/>
              <a:gd name="connsiteX3" fmla="*/ 12187881 w 13115109"/>
              <a:gd name="connsiteY3" fmla="*/ 5839509 h 10245634"/>
              <a:gd name="connsiteX4" fmla="*/ 6557555 w 13115109"/>
              <a:gd name="connsiteY4" fmla="*/ 10245634 h 10245634"/>
              <a:gd name="connsiteX5" fmla="*/ 0 w 13115109"/>
              <a:gd name="connsiteY5" fmla="*/ 5122817 h 10245634"/>
              <a:gd name="connsiteX0" fmla="*/ 0 w 13115109"/>
              <a:gd name="connsiteY0" fmla="*/ 5196957 h 10319774"/>
              <a:gd name="connsiteX1" fmla="*/ 6483415 w 13115109"/>
              <a:gd name="connsiteY1" fmla="*/ 0 h 10319774"/>
              <a:gd name="connsiteX2" fmla="*/ 13115109 w 13115109"/>
              <a:gd name="connsiteY2" fmla="*/ 5196957 h 10319774"/>
              <a:gd name="connsiteX3" fmla="*/ 12187881 w 13115109"/>
              <a:gd name="connsiteY3" fmla="*/ 5913649 h 10319774"/>
              <a:gd name="connsiteX4" fmla="*/ 6557555 w 13115109"/>
              <a:gd name="connsiteY4" fmla="*/ 10319774 h 10319774"/>
              <a:gd name="connsiteX5" fmla="*/ 0 w 13115109"/>
              <a:gd name="connsiteY5" fmla="*/ 5196957 h 10319774"/>
              <a:gd name="connsiteX0" fmla="*/ 0 w 13115109"/>
              <a:gd name="connsiteY0" fmla="*/ 0 h 5122817"/>
              <a:gd name="connsiteX1" fmla="*/ 13115109 w 13115109"/>
              <a:gd name="connsiteY1" fmla="*/ 0 h 5122817"/>
              <a:gd name="connsiteX2" fmla="*/ 12187881 w 13115109"/>
              <a:gd name="connsiteY2" fmla="*/ 716692 h 5122817"/>
              <a:gd name="connsiteX3" fmla="*/ 6557555 w 13115109"/>
              <a:gd name="connsiteY3" fmla="*/ 5122817 h 5122817"/>
              <a:gd name="connsiteX4" fmla="*/ 0 w 13115109"/>
              <a:gd name="connsiteY4" fmla="*/ 0 h 5122817"/>
              <a:gd name="connsiteX0" fmla="*/ 0 w 12200709"/>
              <a:gd name="connsiteY0" fmla="*/ 0 h 5122817"/>
              <a:gd name="connsiteX1" fmla="*/ 12200709 w 12200709"/>
              <a:gd name="connsiteY1" fmla="*/ 42729 h 5122817"/>
              <a:gd name="connsiteX2" fmla="*/ 12187881 w 12200709"/>
              <a:gd name="connsiteY2" fmla="*/ 716692 h 5122817"/>
              <a:gd name="connsiteX3" fmla="*/ 6557555 w 12200709"/>
              <a:gd name="connsiteY3" fmla="*/ 5122817 h 5122817"/>
              <a:gd name="connsiteX4" fmla="*/ 0 w 12200709"/>
              <a:gd name="connsiteY4" fmla="*/ 0 h 5122817"/>
              <a:gd name="connsiteX0" fmla="*/ 0 w 12192164"/>
              <a:gd name="connsiteY0" fmla="*/ 17092 h 5139909"/>
              <a:gd name="connsiteX1" fmla="*/ 12192164 w 12192164"/>
              <a:gd name="connsiteY1" fmla="*/ 0 h 5139909"/>
              <a:gd name="connsiteX2" fmla="*/ 12187881 w 12192164"/>
              <a:gd name="connsiteY2" fmla="*/ 733784 h 5139909"/>
              <a:gd name="connsiteX3" fmla="*/ 6557555 w 12192164"/>
              <a:gd name="connsiteY3" fmla="*/ 5139909 h 5139909"/>
              <a:gd name="connsiteX4" fmla="*/ 0 w 12192164"/>
              <a:gd name="connsiteY4" fmla="*/ 17092 h 5139909"/>
              <a:gd name="connsiteX0" fmla="*/ 0 w 12188071"/>
              <a:gd name="connsiteY0" fmla="*/ 0 h 5122817"/>
              <a:gd name="connsiteX1" fmla="*/ 12183619 w 12188071"/>
              <a:gd name="connsiteY1" fmla="*/ 0 h 5122817"/>
              <a:gd name="connsiteX2" fmla="*/ 12187881 w 12188071"/>
              <a:gd name="connsiteY2" fmla="*/ 716692 h 5122817"/>
              <a:gd name="connsiteX3" fmla="*/ 6557555 w 12188071"/>
              <a:gd name="connsiteY3" fmla="*/ 5122817 h 5122817"/>
              <a:gd name="connsiteX4" fmla="*/ 0 w 12188071"/>
              <a:gd name="connsiteY4" fmla="*/ 0 h 5122817"/>
              <a:gd name="connsiteX0" fmla="*/ 0 w 12209257"/>
              <a:gd name="connsiteY0" fmla="*/ 0 h 5122817"/>
              <a:gd name="connsiteX1" fmla="*/ 12209257 w 12209257"/>
              <a:gd name="connsiteY1" fmla="*/ 0 h 5122817"/>
              <a:gd name="connsiteX2" fmla="*/ 12187881 w 12209257"/>
              <a:gd name="connsiteY2" fmla="*/ 716692 h 5122817"/>
              <a:gd name="connsiteX3" fmla="*/ 6557555 w 12209257"/>
              <a:gd name="connsiteY3" fmla="*/ 5122817 h 5122817"/>
              <a:gd name="connsiteX4" fmla="*/ 0 w 12209257"/>
              <a:gd name="connsiteY4" fmla="*/ 0 h 512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9257" h="5122817">
                <a:moveTo>
                  <a:pt x="0" y="0"/>
                </a:moveTo>
                <a:lnTo>
                  <a:pt x="12209257" y="0"/>
                </a:lnTo>
                <a:cubicBezTo>
                  <a:pt x="12207829" y="244595"/>
                  <a:pt x="12189309" y="472097"/>
                  <a:pt x="12187881" y="716692"/>
                </a:cubicBezTo>
                <a:lnTo>
                  <a:pt x="6557555" y="5122817"/>
                </a:lnTo>
                <a:lnTo>
                  <a:pt x="0" y="0"/>
                </a:lnTo>
                <a:close/>
              </a:path>
            </a:pathLst>
          </a:cu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26184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31F48C-B68C-4AA3-A327-D4E232CCC4D2}"/>
              </a:ext>
            </a:extLst>
          </p:cNvPr>
          <p:cNvSpPr/>
          <p:nvPr userDrawn="1"/>
        </p:nvSpPr>
        <p:spPr>
          <a:xfrm>
            <a:off x="7570177" y="551723"/>
            <a:ext cx="3436232" cy="5152744"/>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a:extLst>
              <a:ext uri="{FF2B5EF4-FFF2-40B4-BE49-F238E27FC236}">
                <a16:creationId xmlns:a16="http://schemas.microsoft.com/office/drawing/2014/main" id="{B87D57F6-B3F3-4B57-BA8C-5AE6983ACFCC}"/>
              </a:ext>
            </a:extLst>
          </p:cNvPr>
          <p:cNvSpPr>
            <a:spLocks noGrp="1"/>
          </p:cNvSpPr>
          <p:nvPr>
            <p:ph type="pic" idx="14" hasCustomPrompt="1"/>
          </p:nvPr>
        </p:nvSpPr>
        <p:spPr>
          <a:xfrm>
            <a:off x="6972300" y="1144427"/>
            <a:ext cx="3436232" cy="5152743"/>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669751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1DBA1EF6-0120-4FD9-94E5-779BB393F898}"/>
              </a:ext>
            </a:extLst>
          </p:cNvPr>
          <p:cNvSpPr>
            <a:spLocks noGrp="1"/>
          </p:cNvSpPr>
          <p:nvPr>
            <p:ph type="pic" idx="10" hasCustomPrompt="1"/>
          </p:nvPr>
        </p:nvSpPr>
        <p:spPr>
          <a:xfrm>
            <a:off x="905691"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5" name="Picture Placeholder 2">
            <a:extLst>
              <a:ext uri="{FF2B5EF4-FFF2-40B4-BE49-F238E27FC236}">
                <a16:creationId xmlns:a16="http://schemas.microsoft.com/office/drawing/2014/main" id="{CC104F0A-ED0B-4B03-BB73-35F8EF9C879D}"/>
              </a:ext>
            </a:extLst>
          </p:cNvPr>
          <p:cNvSpPr>
            <a:spLocks noGrp="1"/>
          </p:cNvSpPr>
          <p:nvPr>
            <p:ph type="pic" idx="11" hasCustomPrompt="1"/>
          </p:nvPr>
        </p:nvSpPr>
        <p:spPr>
          <a:xfrm>
            <a:off x="3615156"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6" name="Picture Placeholder 2">
            <a:extLst>
              <a:ext uri="{FF2B5EF4-FFF2-40B4-BE49-F238E27FC236}">
                <a16:creationId xmlns:a16="http://schemas.microsoft.com/office/drawing/2014/main" id="{3D72AD60-8A2A-4487-9377-E72F5DAF9591}"/>
              </a:ext>
            </a:extLst>
          </p:cNvPr>
          <p:cNvSpPr>
            <a:spLocks noGrp="1"/>
          </p:cNvSpPr>
          <p:nvPr>
            <p:ph type="pic" idx="12" hasCustomPrompt="1"/>
          </p:nvPr>
        </p:nvSpPr>
        <p:spPr>
          <a:xfrm>
            <a:off x="6324621"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7" name="Picture Placeholder 2">
            <a:extLst>
              <a:ext uri="{FF2B5EF4-FFF2-40B4-BE49-F238E27FC236}">
                <a16:creationId xmlns:a16="http://schemas.microsoft.com/office/drawing/2014/main" id="{45BC6D7C-2CF0-49D1-A2B8-C1EFBA0121D3}"/>
              </a:ext>
            </a:extLst>
          </p:cNvPr>
          <p:cNvSpPr>
            <a:spLocks noGrp="1"/>
          </p:cNvSpPr>
          <p:nvPr>
            <p:ph type="pic" idx="13" hasCustomPrompt="1"/>
          </p:nvPr>
        </p:nvSpPr>
        <p:spPr>
          <a:xfrm>
            <a:off x="9034358"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8" name="Rectangle 17">
            <a:extLst>
              <a:ext uri="{FF2B5EF4-FFF2-40B4-BE49-F238E27FC236}">
                <a16:creationId xmlns:a16="http://schemas.microsoft.com/office/drawing/2014/main" id="{37E2B474-D042-4F01-B278-52778C725B39}"/>
              </a:ext>
            </a:extLst>
          </p:cNvPr>
          <p:cNvSpPr/>
          <p:nvPr userDrawn="1"/>
        </p:nvSpPr>
        <p:spPr>
          <a:xfrm>
            <a:off x="905691" y="4561418"/>
            <a:ext cx="2269892" cy="160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19" name="Rectangle 18">
            <a:extLst>
              <a:ext uri="{FF2B5EF4-FFF2-40B4-BE49-F238E27FC236}">
                <a16:creationId xmlns:a16="http://schemas.microsoft.com/office/drawing/2014/main" id="{FB75FD73-E0B7-46DB-A8A2-DB3BEABFDC72}"/>
              </a:ext>
            </a:extLst>
          </p:cNvPr>
          <p:cNvSpPr/>
          <p:nvPr userDrawn="1"/>
        </p:nvSpPr>
        <p:spPr>
          <a:xfrm>
            <a:off x="3615176" y="4561418"/>
            <a:ext cx="2269892" cy="160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0" name="Rectangle 19">
            <a:extLst>
              <a:ext uri="{FF2B5EF4-FFF2-40B4-BE49-F238E27FC236}">
                <a16:creationId xmlns:a16="http://schemas.microsoft.com/office/drawing/2014/main" id="{1CD9A03F-A307-424B-822C-11AE6E934AEA}"/>
              </a:ext>
            </a:extLst>
          </p:cNvPr>
          <p:cNvSpPr/>
          <p:nvPr userDrawn="1"/>
        </p:nvSpPr>
        <p:spPr>
          <a:xfrm>
            <a:off x="6324642" y="4561418"/>
            <a:ext cx="2269892" cy="160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1" name="Rectangle 20">
            <a:extLst>
              <a:ext uri="{FF2B5EF4-FFF2-40B4-BE49-F238E27FC236}">
                <a16:creationId xmlns:a16="http://schemas.microsoft.com/office/drawing/2014/main" id="{DFBD4969-EFAC-4D12-9E84-0A6976D2641B}"/>
              </a:ext>
            </a:extLst>
          </p:cNvPr>
          <p:cNvSpPr/>
          <p:nvPr userDrawn="1"/>
        </p:nvSpPr>
        <p:spPr>
          <a:xfrm>
            <a:off x="9034106" y="4561418"/>
            <a:ext cx="2269892" cy="160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2" name="Rectangle 12">
            <a:extLst>
              <a:ext uri="{FF2B5EF4-FFF2-40B4-BE49-F238E27FC236}">
                <a16:creationId xmlns:a16="http://schemas.microsoft.com/office/drawing/2014/main" id="{4ECE345D-A446-47CA-92D2-945255192249}"/>
              </a:ext>
            </a:extLst>
          </p:cNvPr>
          <p:cNvSpPr/>
          <p:nvPr userDrawn="1"/>
        </p:nvSpPr>
        <p:spPr>
          <a:xfrm>
            <a:off x="905691" y="4561418"/>
            <a:ext cx="2269892"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3" name="Rectangle 13">
            <a:extLst>
              <a:ext uri="{FF2B5EF4-FFF2-40B4-BE49-F238E27FC236}">
                <a16:creationId xmlns:a16="http://schemas.microsoft.com/office/drawing/2014/main" id="{1F8A95E2-762C-4F80-A59C-0186AD9AB293}"/>
              </a:ext>
            </a:extLst>
          </p:cNvPr>
          <p:cNvSpPr/>
          <p:nvPr userDrawn="1"/>
        </p:nvSpPr>
        <p:spPr>
          <a:xfrm>
            <a:off x="3615176" y="4561418"/>
            <a:ext cx="2269892"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4" name="Rectangle 14">
            <a:extLst>
              <a:ext uri="{FF2B5EF4-FFF2-40B4-BE49-F238E27FC236}">
                <a16:creationId xmlns:a16="http://schemas.microsoft.com/office/drawing/2014/main" id="{8EC859B7-B374-4919-872B-1599240455F5}"/>
              </a:ext>
            </a:extLst>
          </p:cNvPr>
          <p:cNvSpPr/>
          <p:nvPr userDrawn="1"/>
        </p:nvSpPr>
        <p:spPr>
          <a:xfrm>
            <a:off x="6324642" y="4561418"/>
            <a:ext cx="2269892"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5" name="Rectangle 15">
            <a:extLst>
              <a:ext uri="{FF2B5EF4-FFF2-40B4-BE49-F238E27FC236}">
                <a16:creationId xmlns:a16="http://schemas.microsoft.com/office/drawing/2014/main" id="{6A9C259D-41E4-4701-AC62-7C25AC824137}"/>
              </a:ext>
            </a:extLst>
          </p:cNvPr>
          <p:cNvSpPr/>
          <p:nvPr userDrawn="1"/>
        </p:nvSpPr>
        <p:spPr>
          <a:xfrm>
            <a:off x="9034106" y="4561418"/>
            <a:ext cx="2269892"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Tree>
    <p:extLst>
      <p:ext uri="{BB962C8B-B14F-4D97-AF65-F5344CB8AC3E}">
        <p14:creationId xmlns:p14="http://schemas.microsoft.com/office/powerpoint/2010/main" val="1281311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929172-4BF7-429F-BA25-7E9D1A4215EE}"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6EA62-41C5-4F9A-A915-5B0BC739C923}" type="slidenum">
              <a:rPr lang="en-US" smtClean="0"/>
              <a:t>‹#›</a:t>
            </a:fld>
            <a:endParaRPr lang="en-US"/>
          </a:p>
        </p:txBody>
      </p:sp>
    </p:spTree>
    <p:extLst>
      <p:ext uri="{BB962C8B-B14F-4D97-AF65-F5344CB8AC3E}">
        <p14:creationId xmlns:p14="http://schemas.microsoft.com/office/powerpoint/2010/main" val="150370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6006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824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4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18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89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055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63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1F4041B-47EF-4111-8834-E95C31D4AA28}"/>
              </a:ext>
            </a:extLst>
          </p:cNvPr>
          <p:cNvSpPr/>
          <p:nvPr userDrawn="1"/>
        </p:nvSpPr>
        <p:spPr>
          <a:xfrm>
            <a:off x="0" y="0"/>
            <a:ext cx="12192001" cy="6858000"/>
          </a:xfrm>
          <a:custGeom>
            <a:avLst/>
            <a:gdLst>
              <a:gd name="connsiteX0" fmla="*/ 12240039 w 12240039"/>
              <a:gd name="connsiteY0" fmla="*/ 5335596 h 6858000"/>
              <a:gd name="connsiteX1" fmla="*/ 12240039 w 12240039"/>
              <a:gd name="connsiteY1" fmla="*/ 6858000 h 6858000"/>
              <a:gd name="connsiteX2" fmla="*/ 11571468 w 12240039"/>
              <a:gd name="connsiteY2" fmla="*/ 6858000 h 6858000"/>
              <a:gd name="connsiteX3" fmla="*/ 11571468 w 12240039"/>
              <a:gd name="connsiteY3" fmla="*/ 1 h 6858000"/>
              <a:gd name="connsiteX4" fmla="*/ 12240039 w 12240039"/>
              <a:gd name="connsiteY4" fmla="*/ 1 h 6858000"/>
              <a:gd name="connsiteX5" fmla="*/ 12240039 w 12240039"/>
              <a:gd name="connsiteY5" fmla="*/ 1522405 h 6858000"/>
              <a:gd name="connsiteX6" fmla="*/ 9257174 w 12240039"/>
              <a:gd name="connsiteY6" fmla="*/ 1 h 6858000"/>
              <a:gd name="connsiteX7" fmla="*/ 10763036 w 12240039"/>
              <a:gd name="connsiteY7" fmla="*/ 1 h 6858000"/>
              <a:gd name="connsiteX8" fmla="*/ 12240039 w 12240039"/>
              <a:gd name="connsiteY8" fmla="*/ 3363290 h 6858000"/>
              <a:gd name="connsiteX9" fmla="*/ 12240039 w 12240039"/>
              <a:gd name="connsiteY9" fmla="*/ 3494711 h 6858000"/>
              <a:gd name="connsiteX10" fmla="*/ 10763036 w 12240039"/>
              <a:gd name="connsiteY10" fmla="*/ 6858000 h 6858000"/>
              <a:gd name="connsiteX11" fmla="*/ 9257174 w 12240039"/>
              <a:gd name="connsiteY11" fmla="*/ 6858000 h 6858000"/>
              <a:gd name="connsiteX12" fmla="*/ 10763036 w 12240039"/>
              <a:gd name="connsiteY12" fmla="*/ 3429000 h 6858000"/>
              <a:gd name="connsiteX13" fmla="*/ 6942881 w 12240039"/>
              <a:gd name="connsiteY13" fmla="*/ 0 h 6858000"/>
              <a:gd name="connsiteX14" fmla="*/ 8448742 w 12240039"/>
              <a:gd name="connsiteY14" fmla="*/ 0 h 6858000"/>
              <a:gd name="connsiteX15" fmla="*/ 9954603 w 12240039"/>
              <a:gd name="connsiteY15" fmla="*/ 3429000 h 6858000"/>
              <a:gd name="connsiteX16" fmla="*/ 8448742 w 12240039"/>
              <a:gd name="connsiteY16" fmla="*/ 6858000 h 6858000"/>
              <a:gd name="connsiteX17" fmla="*/ 6942881 w 12240039"/>
              <a:gd name="connsiteY17" fmla="*/ 6858000 h 6858000"/>
              <a:gd name="connsiteX18" fmla="*/ 8448742 w 12240039"/>
              <a:gd name="connsiteY18" fmla="*/ 3429000 h 6858000"/>
              <a:gd name="connsiteX19" fmla="*/ 4628587 w 12240039"/>
              <a:gd name="connsiteY19" fmla="*/ 0 h 6858000"/>
              <a:gd name="connsiteX20" fmla="*/ 6134449 w 12240039"/>
              <a:gd name="connsiteY20" fmla="*/ 0 h 6858000"/>
              <a:gd name="connsiteX21" fmla="*/ 7640310 w 12240039"/>
              <a:gd name="connsiteY21" fmla="*/ 3429000 h 6858000"/>
              <a:gd name="connsiteX22" fmla="*/ 6134449 w 12240039"/>
              <a:gd name="connsiteY22" fmla="*/ 6858000 h 6858000"/>
              <a:gd name="connsiteX23" fmla="*/ 4628587 w 12240039"/>
              <a:gd name="connsiteY23" fmla="*/ 6858000 h 6858000"/>
              <a:gd name="connsiteX24" fmla="*/ 6134449 w 12240039"/>
              <a:gd name="connsiteY24" fmla="*/ 3429000 h 6858000"/>
              <a:gd name="connsiteX25" fmla="*/ 2314294 w 12240039"/>
              <a:gd name="connsiteY25" fmla="*/ 0 h 6858000"/>
              <a:gd name="connsiteX26" fmla="*/ 3820156 w 12240039"/>
              <a:gd name="connsiteY26" fmla="*/ 0 h 6858000"/>
              <a:gd name="connsiteX27" fmla="*/ 5326016 w 12240039"/>
              <a:gd name="connsiteY27" fmla="*/ 3429000 h 6858000"/>
              <a:gd name="connsiteX28" fmla="*/ 3820156 w 12240039"/>
              <a:gd name="connsiteY28" fmla="*/ 6858000 h 6858000"/>
              <a:gd name="connsiteX29" fmla="*/ 2314294 w 12240039"/>
              <a:gd name="connsiteY29" fmla="*/ 6858000 h 6858000"/>
              <a:gd name="connsiteX30" fmla="*/ 3820156 w 12240039"/>
              <a:gd name="connsiteY30" fmla="*/ 3429000 h 6858000"/>
              <a:gd name="connsiteX31" fmla="*/ 0 w 12240039"/>
              <a:gd name="connsiteY31" fmla="*/ 0 h 6858000"/>
              <a:gd name="connsiteX32" fmla="*/ 1505862 w 12240039"/>
              <a:gd name="connsiteY32" fmla="*/ 0 h 6858000"/>
              <a:gd name="connsiteX33" fmla="*/ 3011723 w 12240039"/>
              <a:gd name="connsiteY33" fmla="*/ 3429000 h 6858000"/>
              <a:gd name="connsiteX34" fmla="*/ 1505862 w 12240039"/>
              <a:gd name="connsiteY34" fmla="*/ 6858000 h 6858000"/>
              <a:gd name="connsiteX35" fmla="*/ 0 w 12240039"/>
              <a:gd name="connsiteY35" fmla="*/ 6858000 h 6858000"/>
              <a:gd name="connsiteX36" fmla="*/ 1505862 w 12240039"/>
              <a:gd name="connsiteY36"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40039" h="6858000">
                <a:moveTo>
                  <a:pt x="12240039" y="5335596"/>
                </a:moveTo>
                <a:lnTo>
                  <a:pt x="12240039" y="6858000"/>
                </a:lnTo>
                <a:lnTo>
                  <a:pt x="11571468" y="6858000"/>
                </a:lnTo>
                <a:close/>
                <a:moveTo>
                  <a:pt x="11571468" y="1"/>
                </a:moveTo>
                <a:lnTo>
                  <a:pt x="12240039" y="1"/>
                </a:lnTo>
                <a:lnTo>
                  <a:pt x="12240039" y="1522405"/>
                </a:lnTo>
                <a:close/>
                <a:moveTo>
                  <a:pt x="9257174" y="1"/>
                </a:moveTo>
                <a:lnTo>
                  <a:pt x="10763036" y="1"/>
                </a:lnTo>
                <a:lnTo>
                  <a:pt x="12240039" y="3363290"/>
                </a:lnTo>
                <a:lnTo>
                  <a:pt x="12240039" y="3494711"/>
                </a:lnTo>
                <a:lnTo>
                  <a:pt x="10763036" y="6858000"/>
                </a:lnTo>
                <a:lnTo>
                  <a:pt x="9257174" y="6858000"/>
                </a:lnTo>
                <a:lnTo>
                  <a:pt x="10763036" y="3429000"/>
                </a:lnTo>
                <a:close/>
                <a:moveTo>
                  <a:pt x="6942881" y="0"/>
                </a:moveTo>
                <a:lnTo>
                  <a:pt x="8448742" y="0"/>
                </a:lnTo>
                <a:lnTo>
                  <a:pt x="9954603" y="3429000"/>
                </a:lnTo>
                <a:lnTo>
                  <a:pt x="8448742" y="6858000"/>
                </a:lnTo>
                <a:lnTo>
                  <a:pt x="6942881" y="6858000"/>
                </a:lnTo>
                <a:lnTo>
                  <a:pt x="8448742" y="3429000"/>
                </a:lnTo>
                <a:close/>
                <a:moveTo>
                  <a:pt x="4628587" y="0"/>
                </a:moveTo>
                <a:lnTo>
                  <a:pt x="6134449" y="0"/>
                </a:lnTo>
                <a:lnTo>
                  <a:pt x="7640310" y="3429000"/>
                </a:lnTo>
                <a:lnTo>
                  <a:pt x="6134449" y="6858000"/>
                </a:lnTo>
                <a:lnTo>
                  <a:pt x="4628587" y="6858000"/>
                </a:lnTo>
                <a:lnTo>
                  <a:pt x="6134449" y="3429000"/>
                </a:lnTo>
                <a:close/>
                <a:moveTo>
                  <a:pt x="2314294" y="0"/>
                </a:moveTo>
                <a:lnTo>
                  <a:pt x="3820156" y="0"/>
                </a:lnTo>
                <a:lnTo>
                  <a:pt x="5326016" y="3429000"/>
                </a:lnTo>
                <a:lnTo>
                  <a:pt x="3820156" y="6858000"/>
                </a:lnTo>
                <a:lnTo>
                  <a:pt x="2314294" y="6858000"/>
                </a:lnTo>
                <a:lnTo>
                  <a:pt x="3820156" y="3429000"/>
                </a:lnTo>
                <a:close/>
                <a:moveTo>
                  <a:pt x="0" y="0"/>
                </a:moveTo>
                <a:lnTo>
                  <a:pt x="1505862" y="0"/>
                </a:lnTo>
                <a:lnTo>
                  <a:pt x="3011723" y="3429000"/>
                </a:lnTo>
                <a:lnTo>
                  <a:pt x="1505862" y="6858000"/>
                </a:lnTo>
                <a:lnTo>
                  <a:pt x="0" y="6858000"/>
                </a:lnTo>
                <a:lnTo>
                  <a:pt x="1505862" y="3429000"/>
                </a:ln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9502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972443" y="287255"/>
            <a:ext cx="112195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id="{FA710374-A0D0-4639-B013-35A506CD37E6}"/>
              </a:ext>
            </a:extLst>
          </p:cNvPr>
          <p:cNvSpPr>
            <a:spLocks/>
          </p:cNvSpPr>
          <p:nvPr userDrawn="1"/>
        </p:nvSpPr>
        <p:spPr bwMode="auto">
          <a:xfrm>
            <a:off x="9125380" y="6274754"/>
            <a:ext cx="3066619" cy="488403"/>
          </a:xfrm>
          <a:custGeom>
            <a:avLst/>
            <a:gdLst>
              <a:gd name="connsiteX0" fmla="*/ 5307865 w 12192148"/>
              <a:gd name="connsiteY0" fmla="*/ 0 h 1941773"/>
              <a:gd name="connsiteX1" fmla="*/ 5817217 w 12192148"/>
              <a:gd name="connsiteY1" fmla="*/ 0 h 1941773"/>
              <a:gd name="connsiteX2" fmla="*/ 5817217 w 12192148"/>
              <a:gd name="connsiteY2" fmla="*/ 697113 h 1941773"/>
              <a:gd name="connsiteX3" fmla="*/ 6190042 w 12192148"/>
              <a:gd name="connsiteY3" fmla="*/ 697113 h 1941773"/>
              <a:gd name="connsiteX4" fmla="*/ 6190042 w 12192148"/>
              <a:gd name="connsiteY4" fmla="*/ 1325570 h 1941773"/>
              <a:gd name="connsiteX5" fmla="*/ 6489353 w 12192148"/>
              <a:gd name="connsiteY5" fmla="*/ 1325570 h 1941773"/>
              <a:gd name="connsiteX6" fmla="*/ 6489353 w 12192148"/>
              <a:gd name="connsiteY6" fmla="*/ 1114324 h 1941773"/>
              <a:gd name="connsiteX7" fmla="*/ 6898935 w 12192148"/>
              <a:gd name="connsiteY7" fmla="*/ 1114324 h 1941773"/>
              <a:gd name="connsiteX8" fmla="*/ 6898935 w 12192148"/>
              <a:gd name="connsiteY8" fmla="*/ 348556 h 1941773"/>
              <a:gd name="connsiteX9" fmla="*/ 7219249 w 12192148"/>
              <a:gd name="connsiteY9" fmla="*/ 348556 h 1941773"/>
              <a:gd name="connsiteX10" fmla="*/ 7219249 w 12192148"/>
              <a:gd name="connsiteY10" fmla="*/ 1093199 h 1941773"/>
              <a:gd name="connsiteX11" fmla="*/ 7413539 w 12192148"/>
              <a:gd name="connsiteY11" fmla="*/ 1093199 h 1941773"/>
              <a:gd name="connsiteX12" fmla="*/ 7413539 w 12192148"/>
              <a:gd name="connsiteY12" fmla="*/ 517553 h 1941773"/>
              <a:gd name="connsiteX13" fmla="*/ 7875631 w 12192148"/>
              <a:gd name="connsiteY13" fmla="*/ 517553 h 1941773"/>
              <a:gd name="connsiteX14" fmla="*/ 7875631 w 12192148"/>
              <a:gd name="connsiteY14" fmla="*/ 1103761 h 1941773"/>
              <a:gd name="connsiteX15" fmla="*/ 8342975 w 12192148"/>
              <a:gd name="connsiteY15" fmla="*/ 1103761 h 1941773"/>
              <a:gd name="connsiteX16" fmla="*/ 8342975 w 12192148"/>
              <a:gd name="connsiteY16" fmla="*/ 739362 h 1941773"/>
              <a:gd name="connsiteX17" fmla="*/ 8852328 w 12192148"/>
              <a:gd name="connsiteY17" fmla="*/ 739362 h 1941773"/>
              <a:gd name="connsiteX18" fmla="*/ 8852328 w 12192148"/>
              <a:gd name="connsiteY18" fmla="*/ 1093199 h 1941773"/>
              <a:gd name="connsiteX19" fmla="*/ 9240906 w 12192148"/>
              <a:gd name="connsiteY19" fmla="*/ 1093199 h 1941773"/>
              <a:gd name="connsiteX20" fmla="*/ 9240906 w 12192148"/>
              <a:gd name="connsiteY20" fmla="*/ 924202 h 1941773"/>
              <a:gd name="connsiteX21" fmla="*/ 9503459 w 12192148"/>
              <a:gd name="connsiteY21" fmla="*/ 929483 h 1941773"/>
              <a:gd name="connsiteX22" fmla="*/ 9503459 w 12192148"/>
              <a:gd name="connsiteY22" fmla="*/ 781611 h 1941773"/>
              <a:gd name="connsiteX23" fmla="*/ 9771263 w 12192148"/>
              <a:gd name="connsiteY23" fmla="*/ 781611 h 1941773"/>
              <a:gd name="connsiteX24" fmla="*/ 9771263 w 12192148"/>
              <a:gd name="connsiteY24" fmla="*/ 918921 h 1941773"/>
              <a:gd name="connsiteX25" fmla="*/ 10028565 w 12192148"/>
              <a:gd name="connsiteY25" fmla="*/ 918921 h 1941773"/>
              <a:gd name="connsiteX26" fmla="*/ 10028565 w 12192148"/>
              <a:gd name="connsiteY26" fmla="*/ 765768 h 1941773"/>
              <a:gd name="connsiteX27" fmla="*/ 10280615 w 12192148"/>
              <a:gd name="connsiteY27" fmla="*/ 771049 h 1941773"/>
              <a:gd name="connsiteX28" fmla="*/ 10280615 w 12192148"/>
              <a:gd name="connsiteY28" fmla="*/ 190122 h 1941773"/>
              <a:gd name="connsiteX29" fmla="*/ 10789968 w 12192148"/>
              <a:gd name="connsiteY29" fmla="*/ 190122 h 1941773"/>
              <a:gd name="connsiteX30" fmla="*/ 10789968 w 12192148"/>
              <a:gd name="connsiteY30" fmla="*/ 697113 h 1941773"/>
              <a:gd name="connsiteX31" fmla="*/ 11168044 w 12192148"/>
              <a:gd name="connsiteY31" fmla="*/ 697113 h 1941773"/>
              <a:gd name="connsiteX32" fmla="*/ 11168044 w 12192148"/>
              <a:gd name="connsiteY32" fmla="*/ 1621315 h 1941773"/>
              <a:gd name="connsiteX33" fmla="*/ 11467354 w 12192148"/>
              <a:gd name="connsiteY33" fmla="*/ 1621315 h 1941773"/>
              <a:gd name="connsiteX34" fmla="*/ 11467354 w 12192148"/>
              <a:gd name="connsiteY34" fmla="*/ 1114324 h 1941773"/>
              <a:gd name="connsiteX35" fmla="*/ 11871686 w 12192148"/>
              <a:gd name="connsiteY35" fmla="*/ 1114324 h 1941773"/>
              <a:gd name="connsiteX36" fmla="*/ 11871686 w 12192148"/>
              <a:gd name="connsiteY36" fmla="*/ 348556 h 1941773"/>
              <a:gd name="connsiteX37" fmla="*/ 12192000 w 12192148"/>
              <a:gd name="connsiteY37" fmla="*/ 348556 h 1941773"/>
              <a:gd name="connsiteX38" fmla="*/ 12192000 w 12192148"/>
              <a:gd name="connsiteY38" fmla="*/ 1754103 h 1941773"/>
              <a:gd name="connsiteX39" fmla="*/ 12192000 w 12192148"/>
              <a:gd name="connsiteY39" fmla="*/ 1896676 h 1941773"/>
              <a:gd name="connsiteX40" fmla="*/ 12192148 w 12192148"/>
              <a:gd name="connsiteY40" fmla="*/ 1896676 h 1941773"/>
              <a:gd name="connsiteX41" fmla="*/ 12192148 w 12192148"/>
              <a:gd name="connsiteY41" fmla="*/ 1941773 h 1941773"/>
              <a:gd name="connsiteX42" fmla="*/ 0 w 12192148"/>
              <a:gd name="connsiteY42" fmla="*/ 1941773 h 1941773"/>
              <a:gd name="connsiteX43" fmla="*/ 0 w 12192148"/>
              <a:gd name="connsiteY43" fmla="*/ 1896676 h 1941773"/>
              <a:gd name="connsiteX44" fmla="*/ 0 w 12192148"/>
              <a:gd name="connsiteY44" fmla="*/ 1573784 h 1941773"/>
              <a:gd name="connsiteX45" fmla="*/ 112847 w 12192148"/>
              <a:gd name="connsiteY45" fmla="*/ 1573784 h 1941773"/>
              <a:gd name="connsiteX46" fmla="*/ 293106 w 12192148"/>
              <a:gd name="connsiteY46" fmla="*/ 1573784 h 1941773"/>
              <a:gd name="connsiteX47" fmla="*/ 293106 w 12192148"/>
              <a:gd name="connsiteY47" fmla="*/ 411930 h 1941773"/>
              <a:gd name="connsiteX48" fmla="*/ 655428 w 12192148"/>
              <a:gd name="connsiteY48" fmla="*/ 411930 h 1941773"/>
              <a:gd name="connsiteX49" fmla="*/ 655428 w 12192148"/>
              <a:gd name="connsiteY49" fmla="*/ 1373100 h 1941773"/>
              <a:gd name="connsiteX50" fmla="*/ 791956 w 12192148"/>
              <a:gd name="connsiteY50" fmla="*/ 1188260 h 1941773"/>
              <a:gd name="connsiteX51" fmla="*/ 954739 w 12192148"/>
              <a:gd name="connsiteY51" fmla="*/ 1399506 h 1941773"/>
              <a:gd name="connsiteX52" fmla="*/ 1101768 w 12192148"/>
              <a:gd name="connsiteY52" fmla="*/ 1188260 h 1941773"/>
              <a:gd name="connsiteX53" fmla="*/ 1264551 w 12192148"/>
              <a:gd name="connsiteY53" fmla="*/ 1399506 h 1941773"/>
              <a:gd name="connsiteX54" fmla="*/ 1411580 w 12192148"/>
              <a:gd name="connsiteY54" fmla="*/ 1188260 h 1941773"/>
              <a:gd name="connsiteX55" fmla="*/ 1574363 w 12192148"/>
              <a:gd name="connsiteY55" fmla="*/ 1399506 h 1941773"/>
              <a:gd name="connsiteX56" fmla="*/ 1574363 w 12192148"/>
              <a:gd name="connsiteY56" fmla="*/ 1447036 h 1941773"/>
              <a:gd name="connsiteX57" fmla="*/ 1721393 w 12192148"/>
              <a:gd name="connsiteY57" fmla="*/ 1447036 h 1941773"/>
              <a:gd name="connsiteX58" fmla="*/ 1721393 w 12192148"/>
              <a:gd name="connsiteY58" fmla="*/ 1299164 h 1941773"/>
              <a:gd name="connsiteX59" fmla="*/ 1537606 w 12192148"/>
              <a:gd name="connsiteY59" fmla="*/ 1072074 h 1941773"/>
              <a:gd name="connsiteX60" fmla="*/ 1721393 w 12192148"/>
              <a:gd name="connsiteY60" fmla="*/ 844985 h 1941773"/>
              <a:gd name="connsiteX61" fmla="*/ 1721393 w 12192148"/>
              <a:gd name="connsiteY61" fmla="*/ 586208 h 1941773"/>
              <a:gd name="connsiteX62" fmla="*/ 1815912 w 12192148"/>
              <a:gd name="connsiteY62" fmla="*/ 586208 h 1941773"/>
              <a:gd name="connsiteX63" fmla="*/ 1815912 w 12192148"/>
              <a:gd name="connsiteY63" fmla="*/ 844985 h 1941773"/>
              <a:gd name="connsiteX64" fmla="*/ 1999699 w 12192148"/>
              <a:gd name="connsiteY64" fmla="*/ 1072074 h 1941773"/>
              <a:gd name="connsiteX65" fmla="*/ 1815912 w 12192148"/>
              <a:gd name="connsiteY65" fmla="*/ 1299164 h 1941773"/>
              <a:gd name="connsiteX66" fmla="*/ 1815912 w 12192148"/>
              <a:gd name="connsiteY66" fmla="*/ 1447036 h 1941773"/>
              <a:gd name="connsiteX67" fmla="*/ 1941937 w 12192148"/>
              <a:gd name="connsiteY67" fmla="*/ 1447036 h 1941773"/>
              <a:gd name="connsiteX68" fmla="*/ 1941937 w 12192148"/>
              <a:gd name="connsiteY68" fmla="*/ 1293883 h 1941773"/>
              <a:gd name="connsiteX69" fmla="*/ 2099469 w 12192148"/>
              <a:gd name="connsiteY69" fmla="*/ 1293883 h 1941773"/>
              <a:gd name="connsiteX70" fmla="*/ 2099469 w 12192148"/>
              <a:gd name="connsiteY70" fmla="*/ 1093199 h 1941773"/>
              <a:gd name="connsiteX71" fmla="*/ 2440788 w 12192148"/>
              <a:gd name="connsiteY71" fmla="*/ 1093199 h 1941773"/>
              <a:gd name="connsiteX72" fmla="*/ 2440788 w 12192148"/>
              <a:gd name="connsiteY72" fmla="*/ 517553 h 1941773"/>
              <a:gd name="connsiteX73" fmla="*/ 2897630 w 12192148"/>
              <a:gd name="connsiteY73" fmla="*/ 517553 h 1941773"/>
              <a:gd name="connsiteX74" fmla="*/ 2897630 w 12192148"/>
              <a:gd name="connsiteY74" fmla="*/ 1103761 h 1941773"/>
              <a:gd name="connsiteX75" fmla="*/ 3364974 w 12192148"/>
              <a:gd name="connsiteY75" fmla="*/ 1103761 h 1941773"/>
              <a:gd name="connsiteX76" fmla="*/ 3364974 w 12192148"/>
              <a:gd name="connsiteY76" fmla="*/ 739362 h 1941773"/>
              <a:gd name="connsiteX77" fmla="*/ 3879577 w 12192148"/>
              <a:gd name="connsiteY77" fmla="*/ 739362 h 1941773"/>
              <a:gd name="connsiteX78" fmla="*/ 3879577 w 12192148"/>
              <a:gd name="connsiteY78" fmla="*/ 1093199 h 1941773"/>
              <a:gd name="connsiteX79" fmla="*/ 4268157 w 12192148"/>
              <a:gd name="connsiteY79" fmla="*/ 1093199 h 1941773"/>
              <a:gd name="connsiteX80" fmla="*/ 4268157 w 12192148"/>
              <a:gd name="connsiteY80" fmla="*/ 924202 h 1941773"/>
              <a:gd name="connsiteX81" fmla="*/ 4530710 w 12192148"/>
              <a:gd name="connsiteY81" fmla="*/ 929483 h 1941773"/>
              <a:gd name="connsiteX82" fmla="*/ 4530710 w 12192148"/>
              <a:gd name="connsiteY82" fmla="*/ 781611 h 1941773"/>
              <a:gd name="connsiteX83" fmla="*/ 4798513 w 12192148"/>
              <a:gd name="connsiteY83" fmla="*/ 781611 h 1941773"/>
              <a:gd name="connsiteX84" fmla="*/ 4798513 w 12192148"/>
              <a:gd name="connsiteY84" fmla="*/ 918921 h 1941773"/>
              <a:gd name="connsiteX85" fmla="*/ 5055815 w 12192148"/>
              <a:gd name="connsiteY85" fmla="*/ 918921 h 1941773"/>
              <a:gd name="connsiteX86" fmla="*/ 5055815 w 12192148"/>
              <a:gd name="connsiteY86" fmla="*/ 765768 h 1941773"/>
              <a:gd name="connsiteX87" fmla="*/ 5307865 w 12192148"/>
              <a:gd name="connsiteY87" fmla="*/ 771049 h 1941773"/>
              <a:gd name="connsiteX88" fmla="*/ 5307865 w 12192148"/>
              <a:gd name="connsiteY88" fmla="*/ 0 h 1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148" h="1941773">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0" name="Rectangle 9">
            <a:extLst>
              <a:ext uri="{FF2B5EF4-FFF2-40B4-BE49-F238E27FC236}">
                <a16:creationId xmlns:a16="http://schemas.microsoft.com/office/drawing/2014/main" id="{D7DB0ECD-F65B-48DE-891A-862D5ACE45DD}"/>
              </a:ext>
            </a:extLst>
          </p:cNvPr>
          <p:cNvSpPr/>
          <p:nvPr userDrawn="1"/>
        </p:nvSpPr>
        <p:spPr>
          <a:xfrm>
            <a:off x="0" y="6730111"/>
            <a:ext cx="12192000" cy="137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4E7187E-67A8-49EF-8933-FEE04FEAF50C}"/>
              </a:ext>
            </a:extLst>
          </p:cNvPr>
          <p:cNvGrpSpPr/>
          <p:nvPr userDrawn="1"/>
        </p:nvGrpSpPr>
        <p:grpSpPr>
          <a:xfrm flipH="1">
            <a:off x="11178612" y="5759424"/>
            <a:ext cx="817770" cy="809183"/>
            <a:chOff x="3175" y="1588"/>
            <a:chExt cx="4686300" cy="4637087"/>
          </a:xfrm>
          <a:solidFill>
            <a:schemeClr val="accent1"/>
          </a:solidFill>
        </p:grpSpPr>
        <p:sp>
          <p:nvSpPr>
            <p:cNvPr id="12" name="Rectangle 5">
              <a:extLst>
                <a:ext uri="{FF2B5EF4-FFF2-40B4-BE49-F238E27FC236}">
                  <a16:creationId xmlns:a16="http://schemas.microsoft.com/office/drawing/2014/main" id="{1E0D8746-24E0-4548-8C4D-DD75A2E89387}"/>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6">
              <a:extLst>
                <a:ext uri="{FF2B5EF4-FFF2-40B4-BE49-F238E27FC236}">
                  <a16:creationId xmlns:a16="http://schemas.microsoft.com/office/drawing/2014/main" id="{36672466-A780-459C-AE15-37398D2D6018}"/>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7">
              <a:extLst>
                <a:ext uri="{FF2B5EF4-FFF2-40B4-BE49-F238E27FC236}">
                  <a16:creationId xmlns:a16="http://schemas.microsoft.com/office/drawing/2014/main" id="{29B98435-DD78-4523-A912-E2FFE0743C16}"/>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FBBADD09-E087-4218-94AA-9A732C065A42}"/>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AD29BA87-8A6B-454A-870A-0930CAD32718}"/>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0">
              <a:extLst>
                <a:ext uri="{FF2B5EF4-FFF2-40B4-BE49-F238E27FC236}">
                  <a16:creationId xmlns:a16="http://schemas.microsoft.com/office/drawing/2014/main" id="{123A592A-5A52-4664-A9ED-ACB125838036}"/>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81F600D-2C20-46EA-8051-63C37B9BEB90}"/>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899F243A-F661-4476-B974-A468A2C72C08}"/>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3">
              <a:extLst>
                <a:ext uri="{FF2B5EF4-FFF2-40B4-BE49-F238E27FC236}">
                  <a16:creationId xmlns:a16="http://schemas.microsoft.com/office/drawing/2014/main" id="{551C0F5B-D850-4F14-92ED-08B31C994BE4}"/>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DDB35BF1-FC37-43C1-B5CB-9E8BD46BAA9D}"/>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24FA2821-2268-4EEC-BB62-C826BAA13F9E}"/>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6">
              <a:extLst>
                <a:ext uri="{FF2B5EF4-FFF2-40B4-BE49-F238E27FC236}">
                  <a16:creationId xmlns:a16="http://schemas.microsoft.com/office/drawing/2014/main" id="{CD9D3E4B-0D89-4DC9-9BF3-1825125DE43D}"/>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D396BA03-71DB-4A9E-A491-CC50B3E01583}"/>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89B117B3-FDE2-48F4-8E18-99B71391689E}"/>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9">
              <a:extLst>
                <a:ext uri="{FF2B5EF4-FFF2-40B4-BE49-F238E27FC236}">
                  <a16:creationId xmlns:a16="http://schemas.microsoft.com/office/drawing/2014/main" id="{4D15AB71-4C87-4F96-A6F1-334D55AADD61}"/>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0">
              <a:extLst>
                <a:ext uri="{FF2B5EF4-FFF2-40B4-BE49-F238E27FC236}">
                  <a16:creationId xmlns:a16="http://schemas.microsoft.com/office/drawing/2014/main" id="{248F0BE9-E11B-4028-814F-E2A724D173CD}"/>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1">
              <a:extLst>
                <a:ext uri="{FF2B5EF4-FFF2-40B4-BE49-F238E27FC236}">
                  <a16:creationId xmlns:a16="http://schemas.microsoft.com/office/drawing/2014/main" id="{DEB11266-49E8-4D24-8542-C4A048AF02C9}"/>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D411A65D-2AF3-496C-83AD-506A50975E91}"/>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340303F8-CA51-4013-9A24-EEBF9EBC0B8E}"/>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4">
              <a:extLst>
                <a:ext uri="{FF2B5EF4-FFF2-40B4-BE49-F238E27FC236}">
                  <a16:creationId xmlns:a16="http://schemas.microsoft.com/office/drawing/2014/main" id="{34F8A7A6-DC0C-48BD-AB47-EA5A934ABE50}"/>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96DEEB0A-E270-4DD9-9017-7926F8547ACE}"/>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a:extLst>
                <a:ext uri="{FF2B5EF4-FFF2-40B4-BE49-F238E27FC236}">
                  <a16:creationId xmlns:a16="http://schemas.microsoft.com/office/drawing/2014/main" id="{B5AAD273-90EB-45E1-9BBE-8741FDB77206}"/>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7">
              <a:extLst>
                <a:ext uri="{FF2B5EF4-FFF2-40B4-BE49-F238E27FC236}">
                  <a16:creationId xmlns:a16="http://schemas.microsoft.com/office/drawing/2014/main" id="{8DF0AAEB-1341-4548-A29D-7A9DC2A17F5A}"/>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a:extLst>
                <a:ext uri="{FF2B5EF4-FFF2-40B4-BE49-F238E27FC236}">
                  <a16:creationId xmlns:a16="http://schemas.microsoft.com/office/drawing/2014/main" id="{2CC3CCCD-AA24-440F-A0BE-897C9281D355}"/>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a:extLst>
                <a:ext uri="{FF2B5EF4-FFF2-40B4-BE49-F238E27FC236}">
                  <a16:creationId xmlns:a16="http://schemas.microsoft.com/office/drawing/2014/main" id="{034501E6-BB13-484D-861F-D4CFA91A5D7D}"/>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0">
              <a:extLst>
                <a:ext uri="{FF2B5EF4-FFF2-40B4-BE49-F238E27FC236}">
                  <a16:creationId xmlns:a16="http://schemas.microsoft.com/office/drawing/2014/main" id="{0D67A953-9F89-4360-9C0B-AD7C57905AB1}"/>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a:extLst>
                <a:ext uri="{FF2B5EF4-FFF2-40B4-BE49-F238E27FC236}">
                  <a16:creationId xmlns:a16="http://schemas.microsoft.com/office/drawing/2014/main" id="{959C6397-6B14-4BF1-939F-1CEBB2C9267F}"/>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a:extLst>
                <a:ext uri="{FF2B5EF4-FFF2-40B4-BE49-F238E27FC236}">
                  <a16:creationId xmlns:a16="http://schemas.microsoft.com/office/drawing/2014/main" id="{086DEA11-5A0F-41A0-9E58-93A548D404C8}"/>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3">
              <a:extLst>
                <a:ext uri="{FF2B5EF4-FFF2-40B4-BE49-F238E27FC236}">
                  <a16:creationId xmlns:a16="http://schemas.microsoft.com/office/drawing/2014/main" id="{95EF28D8-427E-4E48-8227-A39E83E63756}"/>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4">
              <a:extLst>
                <a:ext uri="{FF2B5EF4-FFF2-40B4-BE49-F238E27FC236}">
                  <a16:creationId xmlns:a16="http://schemas.microsoft.com/office/drawing/2014/main" id="{8AB2938F-B634-4E8A-B393-1E4DB0460B8D}"/>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5">
              <a:extLst>
                <a:ext uri="{FF2B5EF4-FFF2-40B4-BE49-F238E27FC236}">
                  <a16:creationId xmlns:a16="http://schemas.microsoft.com/office/drawing/2014/main" id="{7AC677A7-BB8A-491C-A45F-A59C133CF522}"/>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a:extLst>
                <a:ext uri="{FF2B5EF4-FFF2-40B4-BE49-F238E27FC236}">
                  <a16:creationId xmlns:a16="http://schemas.microsoft.com/office/drawing/2014/main" id="{0BF19144-EB5A-46F2-A7B5-9BFF79F927E3}"/>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a:extLst>
                <a:ext uri="{FF2B5EF4-FFF2-40B4-BE49-F238E27FC236}">
                  <a16:creationId xmlns:a16="http://schemas.microsoft.com/office/drawing/2014/main" id="{3DE460ED-F9F1-4390-B1B1-E1F0AAB4F677}"/>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38">
              <a:extLst>
                <a:ext uri="{FF2B5EF4-FFF2-40B4-BE49-F238E27FC236}">
                  <a16:creationId xmlns:a16="http://schemas.microsoft.com/office/drawing/2014/main" id="{A0875147-4462-4486-A8D9-B5FBD6147DCE}"/>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a:extLst>
                <a:ext uri="{FF2B5EF4-FFF2-40B4-BE49-F238E27FC236}">
                  <a16:creationId xmlns:a16="http://schemas.microsoft.com/office/drawing/2014/main" id="{F9D2850E-CADF-4A4F-9B9D-93A82DE33BF6}"/>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a:extLst>
                <a:ext uri="{FF2B5EF4-FFF2-40B4-BE49-F238E27FC236}">
                  <a16:creationId xmlns:a16="http://schemas.microsoft.com/office/drawing/2014/main" id="{FEEF3CDA-2F3C-4EF7-A0D3-8A4AA9FD7275}"/>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1">
              <a:extLst>
                <a:ext uri="{FF2B5EF4-FFF2-40B4-BE49-F238E27FC236}">
                  <a16:creationId xmlns:a16="http://schemas.microsoft.com/office/drawing/2014/main" id="{3342AED6-93BC-4255-97D4-E231A10A42FC}"/>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a:extLst>
                <a:ext uri="{FF2B5EF4-FFF2-40B4-BE49-F238E27FC236}">
                  <a16:creationId xmlns:a16="http://schemas.microsoft.com/office/drawing/2014/main" id="{5D5E12A5-7039-45EB-8E89-848972235FC5}"/>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a:extLst>
                <a:ext uri="{FF2B5EF4-FFF2-40B4-BE49-F238E27FC236}">
                  <a16:creationId xmlns:a16="http://schemas.microsoft.com/office/drawing/2014/main" id="{4E825686-FC6B-43A0-9C18-8B370A8DEC37}"/>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4">
              <a:extLst>
                <a:ext uri="{FF2B5EF4-FFF2-40B4-BE49-F238E27FC236}">
                  <a16:creationId xmlns:a16="http://schemas.microsoft.com/office/drawing/2014/main" id="{571F6FA0-0ACD-47F0-A6EA-23366BFFB77F}"/>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a:extLst>
                <a:ext uri="{FF2B5EF4-FFF2-40B4-BE49-F238E27FC236}">
                  <a16:creationId xmlns:a16="http://schemas.microsoft.com/office/drawing/2014/main" id="{3782179F-EDD5-45A3-AEBF-F5BC4E4E623A}"/>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a:extLst>
                <a:ext uri="{FF2B5EF4-FFF2-40B4-BE49-F238E27FC236}">
                  <a16:creationId xmlns:a16="http://schemas.microsoft.com/office/drawing/2014/main" id="{36C073D7-7EAF-488F-9E76-4B3037D0B66B}"/>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47">
              <a:extLst>
                <a:ext uri="{FF2B5EF4-FFF2-40B4-BE49-F238E27FC236}">
                  <a16:creationId xmlns:a16="http://schemas.microsoft.com/office/drawing/2014/main" id="{CEC5BC9B-46ED-4261-A6E9-E4203D254E07}"/>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8">
              <a:extLst>
                <a:ext uri="{FF2B5EF4-FFF2-40B4-BE49-F238E27FC236}">
                  <a16:creationId xmlns:a16="http://schemas.microsoft.com/office/drawing/2014/main" id="{3475CBE3-E77C-485B-8A25-FF8E3B7D953A}"/>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a:extLst>
                <a:ext uri="{FF2B5EF4-FFF2-40B4-BE49-F238E27FC236}">
                  <a16:creationId xmlns:a16="http://schemas.microsoft.com/office/drawing/2014/main" id="{8C3A17A5-6EF4-473C-863E-6500240DC91E}"/>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a:extLst>
                <a:ext uri="{FF2B5EF4-FFF2-40B4-BE49-F238E27FC236}">
                  <a16:creationId xmlns:a16="http://schemas.microsoft.com/office/drawing/2014/main" id="{0063378E-9B99-4EA3-ACB8-B2242D59D609}"/>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1">
              <a:extLst>
                <a:ext uri="{FF2B5EF4-FFF2-40B4-BE49-F238E27FC236}">
                  <a16:creationId xmlns:a16="http://schemas.microsoft.com/office/drawing/2014/main" id="{264A3ADE-6E13-4D56-BB2D-CA6A43E4E3C6}"/>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2">
              <a:extLst>
                <a:ext uri="{FF2B5EF4-FFF2-40B4-BE49-F238E27FC236}">
                  <a16:creationId xmlns:a16="http://schemas.microsoft.com/office/drawing/2014/main" id="{DF6F7D2C-77EC-4870-9A63-A758BD09FFA7}"/>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a:extLst>
                <a:ext uri="{FF2B5EF4-FFF2-40B4-BE49-F238E27FC236}">
                  <a16:creationId xmlns:a16="http://schemas.microsoft.com/office/drawing/2014/main" id="{20DB3045-3E2E-4C75-ACDE-E0F938FF3CF1}"/>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a:extLst>
                <a:ext uri="{FF2B5EF4-FFF2-40B4-BE49-F238E27FC236}">
                  <a16:creationId xmlns:a16="http://schemas.microsoft.com/office/drawing/2014/main" id="{B9EFB335-10CA-4102-8059-BD9F952E0AA6}"/>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55">
              <a:extLst>
                <a:ext uri="{FF2B5EF4-FFF2-40B4-BE49-F238E27FC236}">
                  <a16:creationId xmlns:a16="http://schemas.microsoft.com/office/drawing/2014/main" id="{0F3D9485-861F-4A13-84FC-B39976B478AF}"/>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a:extLst>
                <a:ext uri="{FF2B5EF4-FFF2-40B4-BE49-F238E27FC236}">
                  <a16:creationId xmlns:a16="http://schemas.microsoft.com/office/drawing/2014/main" id="{530011E5-173C-43DE-8839-B1A6E99F97CA}"/>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a:extLst>
                <a:ext uri="{FF2B5EF4-FFF2-40B4-BE49-F238E27FC236}">
                  <a16:creationId xmlns:a16="http://schemas.microsoft.com/office/drawing/2014/main" id="{38A46E3E-5647-4CC0-AD60-1BB3273743D9}"/>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58">
              <a:extLst>
                <a:ext uri="{FF2B5EF4-FFF2-40B4-BE49-F238E27FC236}">
                  <a16:creationId xmlns:a16="http://schemas.microsoft.com/office/drawing/2014/main" id="{9528AC6C-7139-48C1-AB49-EC660854FD3D}"/>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9">
              <a:extLst>
                <a:ext uri="{FF2B5EF4-FFF2-40B4-BE49-F238E27FC236}">
                  <a16:creationId xmlns:a16="http://schemas.microsoft.com/office/drawing/2014/main" id="{A94F4C58-E881-472F-830C-BCC5166579CC}"/>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60">
              <a:extLst>
                <a:ext uri="{FF2B5EF4-FFF2-40B4-BE49-F238E27FC236}">
                  <a16:creationId xmlns:a16="http://schemas.microsoft.com/office/drawing/2014/main" id="{7DA10DC5-CC43-4070-9024-F49F7E85B6EF}"/>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a:extLst>
                <a:ext uri="{FF2B5EF4-FFF2-40B4-BE49-F238E27FC236}">
                  <a16:creationId xmlns:a16="http://schemas.microsoft.com/office/drawing/2014/main" id="{D8CD0BFC-6C12-40AE-B5C7-492CB2A52FE2}"/>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a:extLst>
                <a:ext uri="{FF2B5EF4-FFF2-40B4-BE49-F238E27FC236}">
                  <a16:creationId xmlns:a16="http://schemas.microsoft.com/office/drawing/2014/main" id="{2CC1BB5F-BB0B-41AB-BB77-D7ECAD374562}"/>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3">
              <a:extLst>
                <a:ext uri="{FF2B5EF4-FFF2-40B4-BE49-F238E27FC236}">
                  <a16:creationId xmlns:a16="http://schemas.microsoft.com/office/drawing/2014/main" id="{8B044195-3D8A-4717-A65B-411CBC1CC130}"/>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a:extLst>
                <a:ext uri="{FF2B5EF4-FFF2-40B4-BE49-F238E27FC236}">
                  <a16:creationId xmlns:a16="http://schemas.microsoft.com/office/drawing/2014/main" id="{99110873-6B02-4A29-B252-A6014B83A5C7}"/>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a:extLst>
                <a:ext uri="{FF2B5EF4-FFF2-40B4-BE49-F238E27FC236}">
                  <a16:creationId xmlns:a16="http://schemas.microsoft.com/office/drawing/2014/main" id="{536F628D-3077-400E-BB6E-77C2B335FCEB}"/>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66">
              <a:extLst>
                <a:ext uri="{FF2B5EF4-FFF2-40B4-BE49-F238E27FC236}">
                  <a16:creationId xmlns:a16="http://schemas.microsoft.com/office/drawing/2014/main" id="{19EC0686-2643-4C52-9039-7BEB2A3F0CBB}"/>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a:extLst>
                <a:ext uri="{FF2B5EF4-FFF2-40B4-BE49-F238E27FC236}">
                  <a16:creationId xmlns:a16="http://schemas.microsoft.com/office/drawing/2014/main" id="{AF361B49-917E-40EF-A48C-E8A2C129F0A5}"/>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a:extLst>
                <a:ext uri="{FF2B5EF4-FFF2-40B4-BE49-F238E27FC236}">
                  <a16:creationId xmlns:a16="http://schemas.microsoft.com/office/drawing/2014/main" id="{F2386B9C-2A16-4947-A66F-111CBE3F9413}"/>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9">
              <a:extLst>
                <a:ext uri="{FF2B5EF4-FFF2-40B4-BE49-F238E27FC236}">
                  <a16:creationId xmlns:a16="http://schemas.microsoft.com/office/drawing/2014/main" id="{89A66264-8C16-459D-8B6B-2F535825CB43}"/>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0">
              <a:extLst>
                <a:ext uri="{FF2B5EF4-FFF2-40B4-BE49-F238E27FC236}">
                  <a16:creationId xmlns:a16="http://schemas.microsoft.com/office/drawing/2014/main" id="{0F75974E-275A-463A-9F84-A7FE6C3B66C0}"/>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1">
              <a:extLst>
                <a:ext uri="{FF2B5EF4-FFF2-40B4-BE49-F238E27FC236}">
                  <a16:creationId xmlns:a16="http://schemas.microsoft.com/office/drawing/2014/main" id="{FB9D0761-B16F-466E-9440-D35C3836B4F7}"/>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2">
              <a:extLst>
                <a:ext uri="{FF2B5EF4-FFF2-40B4-BE49-F238E27FC236}">
                  <a16:creationId xmlns:a16="http://schemas.microsoft.com/office/drawing/2014/main" id="{2F4DDCAA-8B21-40A7-A4F2-818DB7A59C9F}"/>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3">
              <a:extLst>
                <a:ext uri="{FF2B5EF4-FFF2-40B4-BE49-F238E27FC236}">
                  <a16:creationId xmlns:a16="http://schemas.microsoft.com/office/drawing/2014/main" id="{FAE48D6E-6C59-4853-B04B-3EAC1422FDA7}"/>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74">
              <a:extLst>
                <a:ext uri="{FF2B5EF4-FFF2-40B4-BE49-F238E27FC236}">
                  <a16:creationId xmlns:a16="http://schemas.microsoft.com/office/drawing/2014/main" id="{575E3495-B0B2-48FA-B96B-D03ECD9890B8}"/>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5">
              <a:extLst>
                <a:ext uri="{FF2B5EF4-FFF2-40B4-BE49-F238E27FC236}">
                  <a16:creationId xmlns:a16="http://schemas.microsoft.com/office/drawing/2014/main" id="{864E45C2-270E-4612-A8F0-CB5A9F98DE8C}"/>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6">
              <a:extLst>
                <a:ext uri="{FF2B5EF4-FFF2-40B4-BE49-F238E27FC236}">
                  <a16:creationId xmlns:a16="http://schemas.microsoft.com/office/drawing/2014/main" id="{058042BC-3CD5-4BC7-82F3-1D172ED8B41A}"/>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77">
              <a:extLst>
                <a:ext uri="{FF2B5EF4-FFF2-40B4-BE49-F238E27FC236}">
                  <a16:creationId xmlns:a16="http://schemas.microsoft.com/office/drawing/2014/main" id="{FAE0007D-318F-478E-8970-751B2005F7FA}"/>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8">
              <a:extLst>
                <a:ext uri="{FF2B5EF4-FFF2-40B4-BE49-F238E27FC236}">
                  <a16:creationId xmlns:a16="http://schemas.microsoft.com/office/drawing/2014/main" id="{75E03023-2AD3-4C51-94FE-E01ED6BED5B9}"/>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9">
              <a:extLst>
                <a:ext uri="{FF2B5EF4-FFF2-40B4-BE49-F238E27FC236}">
                  <a16:creationId xmlns:a16="http://schemas.microsoft.com/office/drawing/2014/main" id="{301E4BA0-58B5-4D09-B28C-7562EB339241}"/>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80">
              <a:extLst>
                <a:ext uri="{FF2B5EF4-FFF2-40B4-BE49-F238E27FC236}">
                  <a16:creationId xmlns:a16="http://schemas.microsoft.com/office/drawing/2014/main" id="{407B9C6A-DEF3-4DED-81FF-EEF028FEB1DC}"/>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1">
              <a:extLst>
                <a:ext uri="{FF2B5EF4-FFF2-40B4-BE49-F238E27FC236}">
                  <a16:creationId xmlns:a16="http://schemas.microsoft.com/office/drawing/2014/main" id="{671FA83C-C481-4D7C-A0F1-DDA57AD8CC49}"/>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2">
              <a:extLst>
                <a:ext uri="{FF2B5EF4-FFF2-40B4-BE49-F238E27FC236}">
                  <a16:creationId xmlns:a16="http://schemas.microsoft.com/office/drawing/2014/main" id="{1BA1340D-632A-4776-B404-ECA74918E385}"/>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83">
              <a:extLst>
                <a:ext uri="{FF2B5EF4-FFF2-40B4-BE49-F238E27FC236}">
                  <a16:creationId xmlns:a16="http://schemas.microsoft.com/office/drawing/2014/main" id="{414E7CCF-AFAE-4905-A104-FFE11AA51EFA}"/>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4">
              <a:extLst>
                <a:ext uri="{FF2B5EF4-FFF2-40B4-BE49-F238E27FC236}">
                  <a16:creationId xmlns:a16="http://schemas.microsoft.com/office/drawing/2014/main" id="{5DD1C2FB-B8CA-4518-AE75-01A531FDD990}"/>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5">
              <a:extLst>
                <a:ext uri="{FF2B5EF4-FFF2-40B4-BE49-F238E27FC236}">
                  <a16:creationId xmlns:a16="http://schemas.microsoft.com/office/drawing/2014/main" id="{2399D9C8-657F-4B1E-9CA4-F36CC465D887}"/>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86">
              <a:extLst>
                <a:ext uri="{FF2B5EF4-FFF2-40B4-BE49-F238E27FC236}">
                  <a16:creationId xmlns:a16="http://schemas.microsoft.com/office/drawing/2014/main" id="{88B31E9C-FA66-48FE-A7E7-3209284026B4}"/>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7">
              <a:extLst>
                <a:ext uri="{FF2B5EF4-FFF2-40B4-BE49-F238E27FC236}">
                  <a16:creationId xmlns:a16="http://schemas.microsoft.com/office/drawing/2014/main" id="{9E3C5DE0-3191-448B-B860-24FF051FB35A}"/>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8">
              <a:extLst>
                <a:ext uri="{FF2B5EF4-FFF2-40B4-BE49-F238E27FC236}">
                  <a16:creationId xmlns:a16="http://schemas.microsoft.com/office/drawing/2014/main" id="{58B0F1BA-54B2-4C66-BC47-5A58A2B26DB0}"/>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89">
              <a:extLst>
                <a:ext uri="{FF2B5EF4-FFF2-40B4-BE49-F238E27FC236}">
                  <a16:creationId xmlns:a16="http://schemas.microsoft.com/office/drawing/2014/main" id="{0E9F846D-48E5-4C10-9945-09829F82D27D}"/>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0">
              <a:extLst>
                <a:ext uri="{FF2B5EF4-FFF2-40B4-BE49-F238E27FC236}">
                  <a16:creationId xmlns:a16="http://schemas.microsoft.com/office/drawing/2014/main" id="{AEB606BF-7785-4835-951E-2B9A4D376DA2}"/>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1">
              <a:extLst>
                <a:ext uri="{FF2B5EF4-FFF2-40B4-BE49-F238E27FC236}">
                  <a16:creationId xmlns:a16="http://schemas.microsoft.com/office/drawing/2014/main" id="{347555F6-1022-4B04-AB6B-C7318068040C}"/>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92">
              <a:extLst>
                <a:ext uri="{FF2B5EF4-FFF2-40B4-BE49-F238E27FC236}">
                  <a16:creationId xmlns:a16="http://schemas.microsoft.com/office/drawing/2014/main" id="{C17C0340-E51A-4F17-848E-91F461BEA6D9}"/>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3">
              <a:extLst>
                <a:ext uri="{FF2B5EF4-FFF2-40B4-BE49-F238E27FC236}">
                  <a16:creationId xmlns:a16="http://schemas.microsoft.com/office/drawing/2014/main" id="{CB7564AF-0488-42C1-B10C-E3D26A118F32}"/>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4">
              <a:extLst>
                <a:ext uri="{FF2B5EF4-FFF2-40B4-BE49-F238E27FC236}">
                  <a16:creationId xmlns:a16="http://schemas.microsoft.com/office/drawing/2014/main" id="{EB558EA9-4E02-4D7F-8E10-2B43F8AB1B88}"/>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95">
              <a:extLst>
                <a:ext uri="{FF2B5EF4-FFF2-40B4-BE49-F238E27FC236}">
                  <a16:creationId xmlns:a16="http://schemas.microsoft.com/office/drawing/2014/main" id="{BD079FCF-B5FD-4C73-BBCB-3CA2565BD6C0}"/>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6">
              <a:extLst>
                <a:ext uri="{FF2B5EF4-FFF2-40B4-BE49-F238E27FC236}">
                  <a16:creationId xmlns:a16="http://schemas.microsoft.com/office/drawing/2014/main" id="{72531B99-93E9-49EB-8BDB-598751A8A92B}"/>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7">
              <a:extLst>
                <a:ext uri="{FF2B5EF4-FFF2-40B4-BE49-F238E27FC236}">
                  <a16:creationId xmlns:a16="http://schemas.microsoft.com/office/drawing/2014/main" id="{655DD5EF-76F5-439C-A59F-D32BC74587AD}"/>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98">
              <a:extLst>
                <a:ext uri="{FF2B5EF4-FFF2-40B4-BE49-F238E27FC236}">
                  <a16:creationId xmlns:a16="http://schemas.microsoft.com/office/drawing/2014/main" id="{12614028-6637-4A32-9594-AD4AEBCA49D6}"/>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9">
              <a:extLst>
                <a:ext uri="{FF2B5EF4-FFF2-40B4-BE49-F238E27FC236}">
                  <a16:creationId xmlns:a16="http://schemas.microsoft.com/office/drawing/2014/main" id="{E5117DA5-34A5-4FF1-9582-E771FC0EC618}"/>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0">
              <a:extLst>
                <a:ext uri="{FF2B5EF4-FFF2-40B4-BE49-F238E27FC236}">
                  <a16:creationId xmlns:a16="http://schemas.microsoft.com/office/drawing/2014/main" id="{11CF2F24-E201-437D-8619-2CD4AE17C1DE}"/>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1">
              <a:extLst>
                <a:ext uri="{FF2B5EF4-FFF2-40B4-BE49-F238E27FC236}">
                  <a16:creationId xmlns:a16="http://schemas.microsoft.com/office/drawing/2014/main" id="{F1214A04-D28B-472F-BD56-BD1F9E422025}"/>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2">
              <a:extLst>
                <a:ext uri="{FF2B5EF4-FFF2-40B4-BE49-F238E27FC236}">
                  <a16:creationId xmlns:a16="http://schemas.microsoft.com/office/drawing/2014/main" id="{EF1A0428-1375-40F8-949D-73BF9D675116}"/>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3">
              <a:extLst>
                <a:ext uri="{FF2B5EF4-FFF2-40B4-BE49-F238E27FC236}">
                  <a16:creationId xmlns:a16="http://schemas.microsoft.com/office/drawing/2014/main" id="{5D2D8534-2FF4-4623-AEA6-7908FE311242}"/>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04">
              <a:extLst>
                <a:ext uri="{FF2B5EF4-FFF2-40B4-BE49-F238E27FC236}">
                  <a16:creationId xmlns:a16="http://schemas.microsoft.com/office/drawing/2014/main" id="{5BB9E17A-220B-48A2-8F0E-FCBDAE589CAE}"/>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05">
              <a:extLst>
                <a:ext uri="{FF2B5EF4-FFF2-40B4-BE49-F238E27FC236}">
                  <a16:creationId xmlns:a16="http://schemas.microsoft.com/office/drawing/2014/main" id="{9A0D611E-9F25-4C68-AAFB-2130AD47F698}"/>
                </a:ext>
              </a:extLst>
            </p:cNvPr>
            <p:cNvSpPr>
              <a:spLocks noChangeArrowheads="1"/>
            </p:cNvSpPr>
            <p:nvPr/>
          </p:nvSpPr>
          <p:spPr bwMode="auto">
            <a:xfrm>
              <a:off x="3952875" y="193833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06">
              <a:extLst>
                <a:ext uri="{FF2B5EF4-FFF2-40B4-BE49-F238E27FC236}">
                  <a16:creationId xmlns:a16="http://schemas.microsoft.com/office/drawing/2014/main" id="{07EB0736-3617-4F98-AE1E-BC2A49521A88}"/>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07">
              <a:extLst>
                <a:ext uri="{FF2B5EF4-FFF2-40B4-BE49-F238E27FC236}">
                  <a16:creationId xmlns:a16="http://schemas.microsoft.com/office/drawing/2014/main" id="{F4D90D66-0E3B-4BC2-8FA3-D98C67D2C9D0}"/>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8">
              <a:extLst>
                <a:ext uri="{FF2B5EF4-FFF2-40B4-BE49-F238E27FC236}">
                  <a16:creationId xmlns:a16="http://schemas.microsoft.com/office/drawing/2014/main" id="{2AFD7427-6FA0-4B03-8EAE-D3FD2BFF98D1}"/>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09">
              <a:extLst>
                <a:ext uri="{FF2B5EF4-FFF2-40B4-BE49-F238E27FC236}">
                  <a16:creationId xmlns:a16="http://schemas.microsoft.com/office/drawing/2014/main" id="{95F0ABD9-F98C-47DA-B6CB-750AF10E6581}"/>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10">
              <a:extLst>
                <a:ext uri="{FF2B5EF4-FFF2-40B4-BE49-F238E27FC236}">
                  <a16:creationId xmlns:a16="http://schemas.microsoft.com/office/drawing/2014/main" id="{2B777433-D91C-45E4-8FBB-080911726A23}"/>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1">
              <a:extLst>
                <a:ext uri="{FF2B5EF4-FFF2-40B4-BE49-F238E27FC236}">
                  <a16:creationId xmlns:a16="http://schemas.microsoft.com/office/drawing/2014/main" id="{0F5EA16B-9564-44E4-A852-2B340A549E57}"/>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2">
              <a:extLst>
                <a:ext uri="{FF2B5EF4-FFF2-40B4-BE49-F238E27FC236}">
                  <a16:creationId xmlns:a16="http://schemas.microsoft.com/office/drawing/2014/main" id="{0C6CD059-A68A-4255-8A29-C3948126C993}"/>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3">
              <a:extLst>
                <a:ext uri="{FF2B5EF4-FFF2-40B4-BE49-F238E27FC236}">
                  <a16:creationId xmlns:a16="http://schemas.microsoft.com/office/drawing/2014/main" id="{0072BB92-886F-463B-A076-69C8D35E23F8}"/>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14">
              <a:extLst>
                <a:ext uri="{FF2B5EF4-FFF2-40B4-BE49-F238E27FC236}">
                  <a16:creationId xmlns:a16="http://schemas.microsoft.com/office/drawing/2014/main" id="{6E9DC577-21E3-4D66-9993-7CD62B5B73FB}"/>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5">
              <a:extLst>
                <a:ext uri="{FF2B5EF4-FFF2-40B4-BE49-F238E27FC236}">
                  <a16:creationId xmlns:a16="http://schemas.microsoft.com/office/drawing/2014/main" id="{59728FCC-2F04-49FD-807F-0BE902EEFA46}"/>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16">
              <a:extLst>
                <a:ext uri="{FF2B5EF4-FFF2-40B4-BE49-F238E27FC236}">
                  <a16:creationId xmlns:a16="http://schemas.microsoft.com/office/drawing/2014/main" id="{44A1446D-B918-4420-A459-56138715034C}"/>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17">
              <a:extLst>
                <a:ext uri="{FF2B5EF4-FFF2-40B4-BE49-F238E27FC236}">
                  <a16:creationId xmlns:a16="http://schemas.microsoft.com/office/drawing/2014/main" id="{AADC5436-87CD-48D8-ACF7-3E0F37A16231}"/>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8">
              <a:extLst>
                <a:ext uri="{FF2B5EF4-FFF2-40B4-BE49-F238E27FC236}">
                  <a16:creationId xmlns:a16="http://schemas.microsoft.com/office/drawing/2014/main" id="{4D0E9D2F-48DC-48D3-8FE4-07713550F733}"/>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9">
              <a:extLst>
                <a:ext uri="{FF2B5EF4-FFF2-40B4-BE49-F238E27FC236}">
                  <a16:creationId xmlns:a16="http://schemas.microsoft.com/office/drawing/2014/main" id="{A472EDF8-7731-48DE-935E-DE77A1DE8323}"/>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20">
              <a:extLst>
                <a:ext uri="{FF2B5EF4-FFF2-40B4-BE49-F238E27FC236}">
                  <a16:creationId xmlns:a16="http://schemas.microsoft.com/office/drawing/2014/main" id="{3A8ADDFA-5CBA-4993-969B-B1CE9ED623B3}"/>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1">
              <a:extLst>
                <a:ext uri="{FF2B5EF4-FFF2-40B4-BE49-F238E27FC236}">
                  <a16:creationId xmlns:a16="http://schemas.microsoft.com/office/drawing/2014/main" id="{D1C253EF-87ED-4D24-9DC3-88D4215B9CA1}"/>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2">
              <a:extLst>
                <a:ext uri="{FF2B5EF4-FFF2-40B4-BE49-F238E27FC236}">
                  <a16:creationId xmlns:a16="http://schemas.microsoft.com/office/drawing/2014/main" id="{062AEF8F-7618-4714-B045-047397A16F54}"/>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23">
              <a:extLst>
                <a:ext uri="{FF2B5EF4-FFF2-40B4-BE49-F238E27FC236}">
                  <a16:creationId xmlns:a16="http://schemas.microsoft.com/office/drawing/2014/main" id="{542FD34D-2296-4664-B4FE-5BB07577234A}"/>
                </a:ext>
              </a:extLst>
            </p:cNvPr>
            <p:cNvSpPr>
              <a:spLocks noChangeArrowheads="1"/>
            </p:cNvSpPr>
            <p:nvPr/>
          </p:nvSpPr>
          <p:spPr bwMode="auto">
            <a:xfrm>
              <a:off x="3952875" y="219233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24">
              <a:extLst>
                <a:ext uri="{FF2B5EF4-FFF2-40B4-BE49-F238E27FC236}">
                  <a16:creationId xmlns:a16="http://schemas.microsoft.com/office/drawing/2014/main" id="{26A8FEB6-3DAC-421A-BC90-006925DFF2C8}"/>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5">
              <a:extLst>
                <a:ext uri="{FF2B5EF4-FFF2-40B4-BE49-F238E27FC236}">
                  <a16:creationId xmlns:a16="http://schemas.microsoft.com/office/drawing/2014/main" id="{B6774275-A9EC-4A04-AE53-8A95FC5224B9}"/>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3" name="Rectangle 132">
            <a:extLst>
              <a:ext uri="{FF2B5EF4-FFF2-40B4-BE49-F238E27FC236}">
                <a16:creationId xmlns:a16="http://schemas.microsoft.com/office/drawing/2014/main" id="{29B7AB3E-6B5F-42B3-9E57-8633EC06F9E0}"/>
              </a:ext>
            </a:extLst>
          </p:cNvPr>
          <p:cNvSpPr/>
          <p:nvPr userDrawn="1"/>
        </p:nvSpPr>
        <p:spPr>
          <a:xfrm>
            <a:off x="272952" y="287255"/>
            <a:ext cx="368489"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CAF7A862-2343-40B9-BBA2-62AB9F6250A3}"/>
              </a:ext>
            </a:extLst>
          </p:cNvPr>
          <p:cNvSpPr/>
          <p:nvPr userDrawn="1"/>
        </p:nvSpPr>
        <p:spPr>
          <a:xfrm>
            <a:off x="-4" y="287254"/>
            <a:ext cx="191071"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09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40" r:id="rId3"/>
    <p:sldLayoutId id="2147483743" r:id="rId4"/>
    <p:sldLayoutId id="2147483739" r:id="rId5"/>
    <p:sldLayoutId id="2147483741" r:id="rId6"/>
    <p:sldLayoutId id="2147483742" r:id="rId7"/>
    <p:sldLayoutId id="2147483655" r:id="rId8"/>
    <p:sldLayoutId id="2147483736" r:id="rId9"/>
    <p:sldLayoutId id="2147483731" r:id="rId10"/>
    <p:sldLayoutId id="2147483747" r:id="rId11"/>
    <p:sldLayoutId id="2147483750" r:id="rId12"/>
    <p:sldLayoutId id="2147483746" r:id="rId13"/>
    <p:sldLayoutId id="2147483745" r:id="rId14"/>
    <p:sldLayoutId id="2147483744" r:id="rId15"/>
    <p:sldLayoutId id="2147483753" r:id="rId16"/>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54" r:id="rId2"/>
    <p:sldLayoutId id="2147483656" r:id="rId3"/>
    <p:sldLayoutId id="2147483687" r:id="rId4"/>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mailto:werl@stapu.de" TargetMode="External"/><Relationship Id="rId3" Type="http://schemas.openxmlformats.org/officeDocument/2006/relationships/hyperlink" Target="mailto:florin.rubber@yahoo.com" TargetMode="External"/><Relationship Id="rId7" Type="http://schemas.openxmlformats.org/officeDocument/2006/relationships/image" Target="../media/image10.jpg"/><Relationship Id="rId12"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16.xml"/><Relationship Id="rId6" Type="http://schemas.openxmlformats.org/officeDocument/2006/relationships/hyperlink" Target="mailto:concert.florin@gmail.com" TargetMode="External"/><Relationship Id="rId11" Type="http://schemas.openxmlformats.org/officeDocument/2006/relationships/image" Target="../media/image14.png"/><Relationship Id="rId5" Type="http://schemas.openxmlformats.org/officeDocument/2006/relationships/hyperlink" Target="mailto:terqua.pm@gmail.com" TargetMode="External"/><Relationship Id="rId10" Type="http://schemas.openxmlformats.org/officeDocument/2006/relationships/image" Target="../media/image13.png"/><Relationship Id="rId4" Type="http://schemas.openxmlformats.org/officeDocument/2006/relationships/hyperlink" Target="mailto:cosmin@terqua.com" TargetMode="Externa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0.xml"/><Relationship Id="rId5" Type="http://schemas.openxmlformats.org/officeDocument/2006/relationships/image" Target="../media/image19.jp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0.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s://www.cat.com/en_GB/by-industry.html" TargetMode="External"/><Relationship Id="rId7" Type="http://schemas.openxmlformats.org/officeDocument/2006/relationships/image" Target="../media/image41.jpeg"/><Relationship Id="rId2" Type="http://schemas.openxmlformats.org/officeDocument/2006/relationships/image" Target="../media/image37.jpeg"/><Relationship Id="rId1" Type="http://schemas.openxmlformats.org/officeDocument/2006/relationships/slideLayout" Target="../slideLayouts/slideLayout10.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png"/><Relationship Id="rId1" Type="http://schemas.openxmlformats.org/officeDocument/2006/relationships/slideLayout" Target="../slideLayouts/slideLayout10.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 Id="rId9" Type="http://schemas.openxmlformats.org/officeDocument/2006/relationships/image" Target="../media/image52.jpeg"/></Relationships>
</file>

<file path=ppt/slides/_rels/slide7.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jpeg"/><Relationship Id="rId4" Type="http://schemas.openxmlformats.org/officeDocument/2006/relationships/image" Target="../media/image54.png"/><Relationship Id="rId9" Type="http://schemas.openxmlformats.org/officeDocument/2006/relationships/image" Target="../media/image59.jpeg"/></Relationships>
</file>

<file path=ppt/slides/_rels/slide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2.jpeg"/><Relationship Id="rId7" Type="http://schemas.openxmlformats.org/officeDocument/2006/relationships/image" Target="../media/image30.png"/><Relationship Id="rId2" Type="http://schemas.openxmlformats.org/officeDocument/2006/relationships/image" Target="../media/image61.jpeg"/><Relationship Id="rId1" Type="http://schemas.openxmlformats.org/officeDocument/2006/relationships/slideLayout" Target="../slideLayouts/slideLayout9.xml"/><Relationship Id="rId6" Type="http://schemas.openxmlformats.org/officeDocument/2006/relationships/image" Target="../media/image63.jpeg"/><Relationship Id="rId5" Type="http://schemas.openxmlformats.org/officeDocument/2006/relationships/image" Target="../media/image45.png"/><Relationship Id="rId4" Type="http://schemas.openxmlformats.org/officeDocument/2006/relationships/image" Target="../media/image5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0311" y="1332232"/>
            <a:ext cx="1072684" cy="4571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tlCol="0" anchor="ctr"/>
          <a:lstStyle/>
          <a:p>
            <a:r>
              <a:rPr lang="en-US" sz="1200" dirty="0" smtClean="0">
                <a:latin typeface="Calibri" panose="020F0502020204030204" pitchFamily="34" charset="0"/>
                <a:cs typeface="Calibri" panose="020F0502020204030204" pitchFamily="34" charset="0"/>
              </a:rPr>
              <a:t>G E R M A N Y </a:t>
            </a:r>
            <a:endParaRPr lang="de-DE" sz="1200" dirty="0">
              <a:latin typeface="Calibri" panose="020F0502020204030204" pitchFamily="34" charset="0"/>
              <a:cs typeface="Calibri" panose="020F0502020204030204" pitchFamily="34" charset="0"/>
            </a:endParaRPr>
          </a:p>
        </p:txBody>
      </p:sp>
      <p:grpSp>
        <p:nvGrpSpPr>
          <p:cNvPr id="14" name="그룹 10">
            <a:extLst>
              <a:ext uri="{FF2B5EF4-FFF2-40B4-BE49-F238E27FC236}">
                <a16:creationId xmlns:a16="http://schemas.microsoft.com/office/drawing/2014/main" id="{7E05892D-C4A5-41EB-9347-FD836B61ED01}"/>
              </a:ext>
            </a:extLst>
          </p:cNvPr>
          <p:cNvGrpSpPr/>
          <p:nvPr/>
        </p:nvGrpSpPr>
        <p:grpSpPr>
          <a:xfrm>
            <a:off x="2094240" y="1051956"/>
            <a:ext cx="6695089" cy="3772595"/>
            <a:chOff x="635000" y="1382713"/>
            <a:chExt cx="7869238" cy="4572000"/>
          </a:xfrm>
          <a:solidFill>
            <a:schemeClr val="tx2"/>
          </a:solidFill>
          <a:scene3d>
            <a:camera prst="orthographicFront">
              <a:rot lat="0" lon="0" rev="0"/>
            </a:camera>
            <a:lightRig rig="glow" dir="t">
              <a:rot lat="0" lon="0" rev="4800000"/>
            </a:lightRig>
          </a:scene3d>
        </p:grpSpPr>
        <p:sp>
          <p:nvSpPr>
            <p:cNvPr id="15" name="Freeform 8">
              <a:extLst>
                <a:ext uri="{FF2B5EF4-FFF2-40B4-BE49-F238E27FC236}">
                  <a16:creationId xmlns:a16="http://schemas.microsoft.com/office/drawing/2014/main" id="{2029829E-044E-4688-A4E9-DB877DC6A429}"/>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ln>
                  <a:solidFill>
                    <a:srgbClr val="FFFF00"/>
                  </a:solidFill>
                </a:ln>
                <a:solidFill>
                  <a:srgbClr val="FF0000"/>
                </a:solidFill>
              </a:endParaRPr>
            </a:p>
          </p:txBody>
        </p:sp>
        <p:sp>
          <p:nvSpPr>
            <p:cNvPr id="16" name="Freeform 9">
              <a:extLst>
                <a:ext uri="{FF2B5EF4-FFF2-40B4-BE49-F238E27FC236}">
                  <a16:creationId xmlns:a16="http://schemas.microsoft.com/office/drawing/2014/main" id="{AACF769B-C700-42D7-9427-87B102617AF2}"/>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ln>
                  <a:solidFill>
                    <a:srgbClr val="FFFF00"/>
                  </a:solidFill>
                </a:ln>
              </a:endParaRPr>
            </a:p>
          </p:txBody>
        </p:sp>
        <p:sp>
          <p:nvSpPr>
            <p:cNvPr id="17" name="Freeform 10">
              <a:extLst>
                <a:ext uri="{FF2B5EF4-FFF2-40B4-BE49-F238E27FC236}">
                  <a16:creationId xmlns:a16="http://schemas.microsoft.com/office/drawing/2014/main" id="{1E32610B-2C1B-4602-A2AE-3180C47B33D2}"/>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ln>
                  <a:solidFill>
                    <a:srgbClr val="FFFF00"/>
                  </a:solidFill>
                </a:ln>
              </a:endParaRPr>
            </a:p>
          </p:txBody>
        </p:sp>
        <p:sp>
          <p:nvSpPr>
            <p:cNvPr id="18" name="Freeform 11">
              <a:extLst>
                <a:ext uri="{FF2B5EF4-FFF2-40B4-BE49-F238E27FC236}">
                  <a16:creationId xmlns:a16="http://schemas.microsoft.com/office/drawing/2014/main" id="{5C8102C6-4678-40D6-AB23-7C7B13BF96E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ln>
                  <a:solidFill>
                    <a:srgbClr val="FFFF00"/>
                  </a:solidFill>
                </a:ln>
              </a:endParaRPr>
            </a:p>
          </p:txBody>
        </p:sp>
      </p:grpSp>
      <p:pic>
        <p:nvPicPr>
          <p:cNvPr id="2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160" y="4621511"/>
            <a:ext cx="3306964" cy="21201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 name="Rectangle 36"/>
          <p:cNvSpPr/>
          <p:nvPr/>
        </p:nvSpPr>
        <p:spPr>
          <a:xfrm flipH="1">
            <a:off x="261359" y="348993"/>
            <a:ext cx="5323571" cy="4571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tlCol="0" anchor="ctr"/>
          <a:lstStyle/>
          <a:p>
            <a:r>
              <a:rPr lang="en-US" sz="2000" dirty="0" smtClean="0">
                <a:solidFill>
                  <a:schemeClr val="tx1"/>
                </a:solidFill>
                <a:latin typeface="Arial Black" panose="020B0A04020102020204" pitchFamily="34" charset="0"/>
              </a:rPr>
              <a:t>STAPU GmbH &amp; Co KG</a:t>
            </a:r>
            <a:endParaRPr lang="de-DE" sz="2000" dirty="0">
              <a:solidFill>
                <a:schemeClr val="tx1"/>
              </a:solidFill>
              <a:latin typeface="Arial Black" panose="020B0A04020102020204" pitchFamily="34" charset="0"/>
            </a:endParaRPr>
          </a:p>
        </p:txBody>
      </p:sp>
      <p:sp>
        <p:nvSpPr>
          <p:cNvPr id="5" name="Rectangle 4"/>
          <p:cNvSpPr/>
          <p:nvPr/>
        </p:nvSpPr>
        <p:spPr>
          <a:xfrm>
            <a:off x="9046444" y="2833579"/>
            <a:ext cx="2833525" cy="4571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tlCol="0" anchor="ctr"/>
          <a:lstStyle/>
          <a:p>
            <a:endParaRPr lang="es-UY" altLang="de-DE" sz="1200" b="1" dirty="0" smtClean="0">
              <a:solidFill>
                <a:srgbClr val="FF0000"/>
              </a:solidFill>
              <a:latin typeface="Calibri" panose="020F0502020204030204" pitchFamily="34" charset="0"/>
              <a:cs typeface="Calibri" panose="020F0502020204030204" pitchFamily="34" charset="0"/>
            </a:endParaRPr>
          </a:p>
          <a:p>
            <a:endParaRPr lang="es-UY" altLang="de-DE" sz="1200" b="1" dirty="0" smtClean="0">
              <a:solidFill>
                <a:srgbClr val="FF0000"/>
              </a:solidFill>
              <a:latin typeface="Calibri" panose="020F0502020204030204" pitchFamily="34" charset="0"/>
              <a:cs typeface="Calibri" panose="020F0502020204030204" pitchFamily="34" charset="0"/>
            </a:endParaRPr>
          </a:p>
          <a:p>
            <a:r>
              <a:rPr lang="es-UY" altLang="de-DE" sz="1200" b="1" dirty="0" smtClean="0">
                <a:solidFill>
                  <a:srgbClr val="FF0000"/>
                </a:solidFill>
                <a:latin typeface="Calibri" panose="020F0502020204030204" pitchFamily="34" charset="0"/>
                <a:cs typeface="Calibri" panose="020F0502020204030204" pitchFamily="34" charset="0"/>
              </a:rPr>
              <a:t>ROMANIA - PLOIESTI</a:t>
            </a:r>
            <a:endParaRPr lang="es-UY" altLang="de-DE" sz="1200" b="1" dirty="0">
              <a:solidFill>
                <a:srgbClr val="FF0000"/>
              </a:solidFill>
              <a:latin typeface="Calibri" panose="020F0502020204030204" pitchFamily="34" charset="0"/>
              <a:cs typeface="Calibri" panose="020F0502020204030204" pitchFamily="34" charset="0"/>
            </a:endParaRPr>
          </a:p>
          <a:p>
            <a:r>
              <a:rPr lang="es-UY" altLang="de-DE" sz="1000" dirty="0" smtClean="0">
                <a:solidFill>
                  <a:schemeClr val="tx1"/>
                </a:solidFill>
                <a:latin typeface="Calibri" panose="020F0502020204030204" pitchFamily="34" charset="0"/>
                <a:cs typeface="Calibri" panose="020F0502020204030204" pitchFamily="34" charset="0"/>
              </a:rPr>
              <a:t>STRADA POMPELOR </a:t>
            </a:r>
            <a:r>
              <a:rPr lang="es-UY" altLang="de-DE" sz="1000" dirty="0">
                <a:solidFill>
                  <a:schemeClr val="tx1"/>
                </a:solidFill>
                <a:latin typeface="Calibri" panose="020F0502020204030204" pitchFamily="34" charset="0"/>
                <a:cs typeface="Calibri" panose="020F0502020204030204" pitchFamily="34" charset="0"/>
              </a:rPr>
              <a:t>, NR 3</a:t>
            </a:r>
            <a:r>
              <a:rPr lang="es-UY" altLang="de-DE" sz="1000" dirty="0" smtClean="0">
                <a:solidFill>
                  <a:schemeClr val="tx1"/>
                </a:solidFill>
                <a:latin typeface="Calibri" panose="020F0502020204030204" pitchFamily="34" charset="0"/>
                <a:cs typeface="Calibri" panose="020F0502020204030204" pitchFamily="34" charset="0"/>
              </a:rPr>
              <a:t> </a:t>
            </a:r>
            <a:r>
              <a:rPr lang="es-UY" altLang="de-DE" sz="1000" dirty="0">
                <a:solidFill>
                  <a:schemeClr val="tx1"/>
                </a:solidFill>
                <a:latin typeface="Calibri" panose="020F0502020204030204" pitchFamily="34" charset="0"/>
                <a:cs typeface="Calibri" panose="020F0502020204030204" pitchFamily="34" charset="0"/>
              </a:rPr>
              <a:t>, </a:t>
            </a:r>
            <a:r>
              <a:rPr lang="es-UY" altLang="de-DE" sz="1000" dirty="0" smtClean="0">
                <a:solidFill>
                  <a:schemeClr val="tx1"/>
                </a:solidFill>
                <a:latin typeface="Calibri" panose="020F0502020204030204" pitchFamily="34" charset="0"/>
                <a:cs typeface="Calibri" panose="020F0502020204030204" pitchFamily="34" charset="0"/>
              </a:rPr>
              <a:t>RO 100411 </a:t>
            </a:r>
            <a:r>
              <a:rPr lang="es-UY" altLang="de-DE" sz="1000" dirty="0">
                <a:solidFill>
                  <a:schemeClr val="tx1"/>
                </a:solidFill>
                <a:latin typeface="Calibri" panose="020F0502020204030204" pitchFamily="34" charset="0"/>
                <a:cs typeface="Calibri" panose="020F0502020204030204" pitchFamily="34" charset="0"/>
              </a:rPr>
              <a:t>, </a:t>
            </a:r>
            <a:r>
              <a:rPr lang="es-UY" altLang="de-DE" sz="1000" dirty="0" smtClean="0">
                <a:solidFill>
                  <a:schemeClr val="tx1"/>
                </a:solidFill>
                <a:latin typeface="Calibri" panose="020F0502020204030204" pitchFamily="34" charset="0"/>
                <a:cs typeface="Calibri" panose="020F0502020204030204" pitchFamily="34" charset="0"/>
              </a:rPr>
              <a:t>PRAHOVA</a:t>
            </a:r>
            <a:endParaRPr lang="es-UY" altLang="de-DE" sz="1000" dirty="0">
              <a:solidFill>
                <a:schemeClr val="tx1"/>
              </a:solidFill>
              <a:latin typeface="Calibri" panose="020F0502020204030204" pitchFamily="34" charset="0"/>
              <a:cs typeface="Calibri" panose="020F0502020204030204" pitchFamily="34" charset="0"/>
            </a:endParaRPr>
          </a:p>
          <a:p>
            <a:r>
              <a:rPr lang="es-UY" altLang="de-DE" sz="1000" dirty="0">
                <a:solidFill>
                  <a:schemeClr val="tx1"/>
                </a:solidFill>
                <a:latin typeface="Calibri" panose="020F0502020204030204" pitchFamily="34" charset="0"/>
                <a:cs typeface="Calibri" panose="020F0502020204030204" pitchFamily="34" charset="0"/>
              </a:rPr>
              <a:t>E – Mail : </a:t>
            </a:r>
            <a:r>
              <a:rPr lang="es-UY" altLang="de-DE" sz="1000" dirty="0" smtClean="0">
                <a:solidFill>
                  <a:schemeClr val="tx1"/>
                </a:solidFill>
                <a:latin typeface="Calibri" panose="020F0502020204030204" pitchFamily="34" charset="0"/>
                <a:cs typeface="Calibri" panose="020F0502020204030204" pitchFamily="34" charset="0"/>
              </a:rPr>
              <a:t>cradulescu@terqua.com</a:t>
            </a:r>
            <a:endParaRPr lang="es-UY" altLang="de-DE" sz="1000" dirty="0">
              <a:solidFill>
                <a:schemeClr val="tx1"/>
              </a:solidFill>
              <a:latin typeface="Calibri" panose="020F0502020204030204" pitchFamily="34" charset="0"/>
              <a:cs typeface="Calibri" panose="020F0502020204030204" pitchFamily="34" charset="0"/>
              <a:hlinkClick r:id="rId3"/>
            </a:endParaRPr>
          </a:p>
          <a:p>
            <a:r>
              <a:rPr lang="es-UY" altLang="de-DE" sz="1000" dirty="0" err="1" smtClean="0">
                <a:solidFill>
                  <a:schemeClr val="tx1"/>
                </a:solidFill>
                <a:latin typeface="Calibri" panose="020F0502020204030204" pitchFamily="34" charset="0"/>
                <a:cs typeface="Calibri" panose="020F0502020204030204" pitchFamily="34" charset="0"/>
              </a:rPr>
              <a:t>Phone</a:t>
            </a:r>
            <a:r>
              <a:rPr lang="es-UY" altLang="de-DE" sz="1000" dirty="0" smtClean="0">
                <a:solidFill>
                  <a:schemeClr val="tx1"/>
                </a:solidFill>
                <a:latin typeface="Calibri" panose="020F0502020204030204" pitchFamily="34" charset="0"/>
                <a:cs typeface="Calibri" panose="020F0502020204030204" pitchFamily="34" charset="0"/>
              </a:rPr>
              <a:t> </a:t>
            </a:r>
            <a:r>
              <a:rPr lang="es-UY" altLang="de-DE" sz="1000" dirty="0">
                <a:solidFill>
                  <a:schemeClr val="tx1"/>
                </a:solidFill>
                <a:latin typeface="Calibri" panose="020F0502020204030204" pitchFamily="34" charset="0"/>
                <a:cs typeface="Calibri" panose="020F0502020204030204" pitchFamily="34" charset="0"/>
              </a:rPr>
              <a:t>: </a:t>
            </a:r>
            <a:r>
              <a:rPr lang="es-UY" altLang="de-DE" sz="1000" dirty="0" smtClean="0">
                <a:solidFill>
                  <a:schemeClr val="tx1"/>
                </a:solidFill>
                <a:latin typeface="Calibri" panose="020F0502020204030204" pitchFamily="34" charset="0"/>
                <a:cs typeface="Calibri" panose="020F0502020204030204" pitchFamily="34" charset="0"/>
              </a:rPr>
              <a:t>004 0244 521 785</a:t>
            </a:r>
            <a:endParaRPr lang="es-UY" altLang="de-DE" sz="1000" dirty="0">
              <a:solidFill>
                <a:schemeClr val="tx1"/>
              </a:solidFill>
              <a:latin typeface="Calibri" panose="020F0502020204030204" pitchFamily="34" charset="0"/>
              <a:cs typeface="Calibri" panose="020F0502020204030204" pitchFamily="34" charset="0"/>
            </a:endParaRPr>
          </a:p>
          <a:p>
            <a:endParaRPr lang="es-UY" altLang="de-DE" sz="1000" dirty="0">
              <a:solidFill>
                <a:schemeClr val="tx1"/>
              </a:solidFill>
              <a:latin typeface="Calibri" panose="020F0502020204030204" pitchFamily="34" charset="0"/>
              <a:cs typeface="Calibri" panose="020F0502020204030204" pitchFamily="34" charset="0"/>
            </a:endParaRPr>
          </a:p>
          <a:p>
            <a:r>
              <a:rPr lang="es-UY" altLang="de-DE" sz="1200" b="1" dirty="0" smtClean="0">
                <a:solidFill>
                  <a:srgbClr val="FF0000"/>
                </a:solidFill>
                <a:latin typeface="Calibri" panose="020F0502020204030204" pitchFamily="34" charset="0"/>
                <a:cs typeface="Calibri" panose="020F0502020204030204" pitchFamily="34" charset="0"/>
              </a:rPr>
              <a:t>ROMANIA - BRAILA</a:t>
            </a:r>
            <a:endParaRPr lang="es-UY" altLang="de-DE" sz="1200" b="1" dirty="0">
              <a:solidFill>
                <a:srgbClr val="FF0000"/>
              </a:solidFill>
              <a:latin typeface="Calibri" panose="020F0502020204030204" pitchFamily="34" charset="0"/>
              <a:cs typeface="Calibri" panose="020F0502020204030204" pitchFamily="34" charset="0"/>
            </a:endParaRPr>
          </a:p>
          <a:p>
            <a:r>
              <a:rPr lang="es-UY" altLang="de-DE" sz="1000" dirty="0" smtClean="0">
                <a:solidFill>
                  <a:schemeClr val="tx1"/>
                </a:solidFill>
                <a:latin typeface="Calibri" panose="020F0502020204030204" pitchFamily="34" charset="0"/>
                <a:cs typeface="Calibri" panose="020F0502020204030204" pitchFamily="34" charset="0"/>
              </a:rPr>
              <a:t>STRADA OLTENIEI , NR 1 , RO 810082 , BRAILA</a:t>
            </a:r>
            <a:endParaRPr lang="es-UY" altLang="de-DE" sz="1000" dirty="0">
              <a:solidFill>
                <a:schemeClr val="tx1"/>
              </a:solidFill>
              <a:latin typeface="Calibri" panose="020F0502020204030204" pitchFamily="34" charset="0"/>
              <a:cs typeface="Calibri" panose="020F0502020204030204" pitchFamily="34" charset="0"/>
            </a:endParaRPr>
          </a:p>
          <a:p>
            <a:r>
              <a:rPr lang="es-UY" altLang="de-DE" sz="1000" dirty="0" smtClean="0">
                <a:solidFill>
                  <a:schemeClr val="tx1"/>
                </a:solidFill>
                <a:latin typeface="Calibri" panose="020F0502020204030204" pitchFamily="34" charset="0"/>
                <a:cs typeface="Calibri" panose="020F0502020204030204" pitchFamily="34" charset="0"/>
              </a:rPr>
              <a:t>E – Mail : </a:t>
            </a:r>
            <a:r>
              <a:rPr lang="es-UY" altLang="de-DE" sz="1000" u="sng" dirty="0" smtClean="0">
                <a:solidFill>
                  <a:schemeClr val="tx1"/>
                </a:solidFill>
                <a:latin typeface="Calibri" panose="020F0502020204030204" pitchFamily="34" charset="0"/>
                <a:cs typeface="Calibri" panose="020F0502020204030204" pitchFamily="34" charset="0"/>
                <a:hlinkClick r:id="rId4"/>
              </a:rPr>
              <a:t>cosmin@terqua.com</a:t>
            </a:r>
            <a:endParaRPr lang="es-UY" altLang="de-DE" sz="1000" u="sng" dirty="0" smtClean="0">
              <a:solidFill>
                <a:schemeClr val="tx1"/>
              </a:solidFill>
              <a:latin typeface="Calibri" panose="020F0502020204030204" pitchFamily="34" charset="0"/>
              <a:cs typeface="Calibri" panose="020F0502020204030204" pitchFamily="34" charset="0"/>
            </a:endParaRPr>
          </a:p>
          <a:p>
            <a:r>
              <a:rPr lang="es-UY" altLang="de-DE" sz="1000" dirty="0" err="1" smtClean="0">
                <a:solidFill>
                  <a:schemeClr val="tx1"/>
                </a:solidFill>
                <a:latin typeface="Calibri" panose="020F0502020204030204" pitchFamily="34" charset="0"/>
                <a:cs typeface="Calibri" panose="020F0502020204030204" pitchFamily="34" charset="0"/>
              </a:rPr>
              <a:t>Cell</a:t>
            </a:r>
            <a:r>
              <a:rPr lang="es-UY" altLang="de-DE" sz="1000" dirty="0" smtClean="0">
                <a:solidFill>
                  <a:schemeClr val="tx1"/>
                </a:solidFill>
                <a:latin typeface="Calibri" panose="020F0502020204030204" pitchFamily="34" charset="0"/>
                <a:cs typeface="Calibri" panose="020F0502020204030204" pitchFamily="34" charset="0"/>
              </a:rPr>
              <a:t> </a:t>
            </a:r>
            <a:r>
              <a:rPr lang="es-UY" altLang="de-DE" sz="1000" dirty="0" err="1" smtClean="0">
                <a:solidFill>
                  <a:schemeClr val="tx1"/>
                </a:solidFill>
                <a:latin typeface="Calibri" panose="020F0502020204030204" pitchFamily="34" charset="0"/>
                <a:cs typeface="Calibri" panose="020F0502020204030204" pitchFamily="34" charset="0"/>
              </a:rPr>
              <a:t>Phone</a:t>
            </a:r>
            <a:r>
              <a:rPr lang="es-UY" altLang="de-DE" sz="1000" dirty="0" smtClean="0">
                <a:solidFill>
                  <a:schemeClr val="tx1"/>
                </a:solidFill>
                <a:latin typeface="Calibri" panose="020F0502020204030204" pitchFamily="34" charset="0"/>
                <a:cs typeface="Calibri" panose="020F0502020204030204" pitchFamily="34" charset="0"/>
              </a:rPr>
              <a:t> : 004 0747 136 136</a:t>
            </a:r>
            <a:endParaRPr lang="es-UY" altLang="de-DE" sz="1000" dirty="0">
              <a:solidFill>
                <a:schemeClr val="tx1"/>
              </a:solidFill>
              <a:latin typeface="Calibri" panose="020F0502020204030204" pitchFamily="34" charset="0"/>
              <a:cs typeface="Calibri" panose="020F0502020204030204" pitchFamily="34" charset="0"/>
            </a:endParaRPr>
          </a:p>
          <a:p>
            <a:endParaRPr lang="es-UY" altLang="de-DE" sz="1000" b="1" dirty="0">
              <a:solidFill>
                <a:schemeClr val="tx1"/>
              </a:solidFill>
              <a:latin typeface="Calibri" panose="020F0502020204030204" pitchFamily="34" charset="0"/>
              <a:cs typeface="Calibri" panose="020F0502020204030204" pitchFamily="34" charset="0"/>
            </a:endParaRPr>
          </a:p>
          <a:p>
            <a:r>
              <a:rPr lang="es-UY" altLang="de-DE" sz="1200" b="1" dirty="0" smtClean="0">
                <a:solidFill>
                  <a:srgbClr val="FF0000"/>
                </a:solidFill>
                <a:latin typeface="Calibri" panose="020F0502020204030204" pitchFamily="34" charset="0"/>
                <a:cs typeface="Calibri" panose="020F0502020204030204" pitchFamily="34" charset="0"/>
              </a:rPr>
              <a:t>ROMANIA – POIANA MARE</a:t>
            </a:r>
            <a:endParaRPr lang="es-UY" altLang="de-DE" sz="1200" b="1" dirty="0">
              <a:solidFill>
                <a:srgbClr val="FF0000"/>
              </a:solidFill>
              <a:latin typeface="Calibri" panose="020F0502020204030204" pitchFamily="34" charset="0"/>
              <a:cs typeface="Calibri" panose="020F0502020204030204" pitchFamily="34" charset="0"/>
            </a:endParaRPr>
          </a:p>
          <a:p>
            <a:r>
              <a:rPr lang="es-UY" altLang="de-DE" sz="1000" dirty="0" smtClean="0">
                <a:solidFill>
                  <a:schemeClr val="tx1"/>
                </a:solidFill>
                <a:latin typeface="Calibri" panose="020F0502020204030204" pitchFamily="34" charset="0"/>
                <a:cs typeface="Calibri" panose="020F0502020204030204" pitchFamily="34" charset="0"/>
              </a:rPr>
              <a:t>STRADA AGRICULTURII , NR 6 , RO 207470 , DOLJ </a:t>
            </a:r>
            <a:endParaRPr lang="es-UY" altLang="de-DE" sz="1000" dirty="0">
              <a:solidFill>
                <a:schemeClr val="tx1"/>
              </a:solidFill>
              <a:latin typeface="Calibri" panose="020F0502020204030204" pitchFamily="34" charset="0"/>
              <a:cs typeface="Calibri" panose="020F0502020204030204" pitchFamily="34" charset="0"/>
            </a:endParaRPr>
          </a:p>
          <a:p>
            <a:r>
              <a:rPr lang="es-UY" altLang="de-DE" sz="1000" dirty="0">
                <a:solidFill>
                  <a:schemeClr val="tx1"/>
                </a:solidFill>
                <a:latin typeface="Calibri" panose="020F0502020204030204" pitchFamily="34" charset="0"/>
                <a:cs typeface="Calibri" panose="020F0502020204030204" pitchFamily="34" charset="0"/>
              </a:rPr>
              <a:t>E – Mail : </a:t>
            </a:r>
            <a:r>
              <a:rPr lang="es-UY" altLang="de-DE" sz="1000" dirty="0" smtClean="0">
                <a:solidFill>
                  <a:schemeClr val="tx1"/>
                </a:solidFill>
                <a:latin typeface="Calibri" panose="020F0502020204030204" pitchFamily="34" charset="0"/>
                <a:cs typeface="Calibri" panose="020F0502020204030204" pitchFamily="34" charset="0"/>
                <a:hlinkClick r:id="rId5"/>
              </a:rPr>
              <a:t>terqua.pm@gmail.com</a:t>
            </a:r>
            <a:endParaRPr lang="es-UY" altLang="de-DE" sz="1000" dirty="0" smtClean="0">
              <a:solidFill>
                <a:schemeClr val="tx1"/>
              </a:solidFill>
              <a:latin typeface="Calibri" panose="020F0502020204030204" pitchFamily="34" charset="0"/>
              <a:cs typeface="Calibri" panose="020F0502020204030204" pitchFamily="34" charset="0"/>
            </a:endParaRPr>
          </a:p>
          <a:p>
            <a:r>
              <a:rPr lang="es-UY" altLang="de-DE" sz="1000" dirty="0" err="1" smtClean="0">
                <a:solidFill>
                  <a:schemeClr val="tx1"/>
                </a:solidFill>
                <a:latin typeface="Calibri" panose="020F0502020204030204" pitchFamily="34" charset="0"/>
                <a:cs typeface="Calibri" panose="020F0502020204030204" pitchFamily="34" charset="0"/>
                <a:hlinkClick r:id="rId6"/>
              </a:rPr>
              <a:t>Cell</a:t>
            </a:r>
            <a:r>
              <a:rPr lang="es-UY" altLang="de-DE" sz="1000" dirty="0" smtClean="0">
                <a:solidFill>
                  <a:schemeClr val="tx1"/>
                </a:solidFill>
                <a:latin typeface="Calibri" panose="020F0502020204030204" pitchFamily="34" charset="0"/>
                <a:cs typeface="Calibri" panose="020F0502020204030204" pitchFamily="34" charset="0"/>
                <a:hlinkClick r:id="rId6"/>
              </a:rPr>
              <a:t> </a:t>
            </a:r>
            <a:r>
              <a:rPr lang="es-UY" altLang="de-DE" sz="1000" dirty="0" err="1" smtClean="0">
                <a:solidFill>
                  <a:schemeClr val="tx1"/>
                </a:solidFill>
                <a:latin typeface="Calibri" panose="020F0502020204030204" pitchFamily="34" charset="0"/>
                <a:cs typeface="Calibri" panose="020F0502020204030204" pitchFamily="34" charset="0"/>
                <a:hlinkClick r:id="rId6"/>
              </a:rPr>
              <a:t>Phone</a:t>
            </a:r>
            <a:r>
              <a:rPr lang="es-UY" altLang="de-DE" sz="1000" dirty="0" smtClean="0">
                <a:solidFill>
                  <a:schemeClr val="tx1"/>
                </a:solidFill>
                <a:latin typeface="Calibri" panose="020F0502020204030204" pitchFamily="34" charset="0"/>
                <a:cs typeface="Calibri" panose="020F0502020204030204" pitchFamily="34" charset="0"/>
                <a:hlinkClick r:id="rId6"/>
              </a:rPr>
              <a:t> : 004 0755 061 126</a:t>
            </a:r>
            <a:endParaRPr lang="es-UY" altLang="de-DE" sz="1000" dirty="0">
              <a:solidFill>
                <a:schemeClr val="tx1"/>
              </a:solidFill>
              <a:latin typeface="Calibri" panose="020F0502020204030204" pitchFamily="34" charset="0"/>
              <a:cs typeface="Calibri" panose="020F0502020204030204" pitchFamily="34" charset="0"/>
              <a:hlinkClick r:id="rId6"/>
            </a:endParaRPr>
          </a:p>
          <a:p>
            <a:endParaRPr lang="es-UY" altLang="de-DE" sz="1000" dirty="0">
              <a:solidFill>
                <a:schemeClr val="tx1"/>
              </a:solidFill>
              <a:latin typeface="Calibri" panose="020F0502020204030204" pitchFamily="34" charset="0"/>
              <a:cs typeface="Calibri" panose="020F0502020204030204" pitchFamily="34" charset="0"/>
            </a:endParaRPr>
          </a:p>
          <a:p>
            <a:endParaRPr lang="es-UY" altLang="de-DE" sz="1000" dirty="0">
              <a:solidFill>
                <a:schemeClr val="tx1"/>
              </a:solidFill>
              <a:latin typeface="Calibri" panose="020F0502020204030204" pitchFamily="34" charset="0"/>
              <a:cs typeface="Calibri" panose="020F0502020204030204" pitchFamily="34" charset="0"/>
            </a:endParaRPr>
          </a:p>
          <a:p>
            <a:endParaRPr lang="es-UY" altLang="de-DE" dirty="0">
              <a:solidFill>
                <a:schemeClr val="tx1"/>
              </a:solidFill>
              <a:latin typeface="Century Gothic" panose="020B0502020202020204" pitchFamily="34" charset="0"/>
            </a:endParaRPr>
          </a:p>
        </p:txBody>
      </p:sp>
      <p:sp>
        <p:nvSpPr>
          <p:cNvPr id="30" name="Rectangle 29"/>
          <p:cNvSpPr/>
          <p:nvPr/>
        </p:nvSpPr>
        <p:spPr>
          <a:xfrm>
            <a:off x="407563" y="5832090"/>
            <a:ext cx="2833525" cy="4571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tlCol="0" anchor="ctr"/>
          <a:lstStyle/>
          <a:p>
            <a:r>
              <a:rPr lang="es-UY" altLang="de-DE" sz="1200" b="1" dirty="0" smtClean="0">
                <a:solidFill>
                  <a:srgbClr val="FF0000"/>
                </a:solidFill>
                <a:latin typeface="Calibri" panose="020F0502020204030204" pitchFamily="34" charset="0"/>
                <a:cs typeface="Calibri" panose="020F0502020204030204" pitchFamily="34" charset="0"/>
              </a:rPr>
              <a:t>REPUBLICA MOLDOVA - STRASENI</a:t>
            </a:r>
            <a:endParaRPr lang="es-UY" altLang="de-DE" sz="1200" b="1" dirty="0">
              <a:solidFill>
                <a:srgbClr val="FF0000"/>
              </a:solidFill>
              <a:latin typeface="Calibri" panose="020F0502020204030204" pitchFamily="34" charset="0"/>
              <a:cs typeface="Calibri" panose="020F0502020204030204" pitchFamily="34" charset="0"/>
            </a:endParaRPr>
          </a:p>
          <a:p>
            <a:r>
              <a:rPr lang="es-UY" altLang="de-DE" sz="1000" dirty="0" smtClean="0">
                <a:solidFill>
                  <a:schemeClr val="tx1"/>
                </a:solidFill>
                <a:latin typeface="Calibri" panose="020F0502020204030204" pitchFamily="34" charset="0"/>
                <a:cs typeface="Calibri" panose="020F0502020204030204" pitchFamily="34" charset="0"/>
              </a:rPr>
              <a:t>STRADA VICTOR CRASESCU , NR 1 , ZEL BALTI</a:t>
            </a:r>
          </a:p>
          <a:p>
            <a:r>
              <a:rPr lang="es-UY" altLang="de-DE" sz="1000" dirty="0" smtClean="0">
                <a:solidFill>
                  <a:schemeClr val="tx1"/>
                </a:solidFill>
                <a:latin typeface="Calibri" panose="020F0502020204030204" pitchFamily="34" charset="0"/>
                <a:cs typeface="Calibri" panose="020F0502020204030204" pitchFamily="34" charset="0"/>
              </a:rPr>
              <a:t>SUBZONA NR 4 , STRASENI </a:t>
            </a:r>
            <a:endParaRPr lang="es-UY" altLang="de-DE" sz="1000" dirty="0">
              <a:solidFill>
                <a:schemeClr val="tx1"/>
              </a:solidFill>
              <a:latin typeface="Calibri" panose="020F0502020204030204" pitchFamily="34" charset="0"/>
              <a:cs typeface="Calibri" panose="020F0502020204030204" pitchFamily="34" charset="0"/>
            </a:endParaRPr>
          </a:p>
          <a:p>
            <a:r>
              <a:rPr lang="es-UY" altLang="de-DE" sz="1000" u="sng" dirty="0" smtClean="0">
                <a:solidFill>
                  <a:schemeClr val="tx1"/>
                </a:solidFill>
                <a:latin typeface="Calibri" panose="020F0502020204030204" pitchFamily="34" charset="0"/>
                <a:cs typeface="Calibri" panose="020F0502020204030204" pitchFamily="34" charset="0"/>
                <a:hlinkClick r:id="rId3"/>
              </a:rPr>
              <a:t>IDNO : 1017600038668</a:t>
            </a:r>
          </a:p>
          <a:p>
            <a:r>
              <a:rPr lang="es-UY" altLang="de-DE" sz="1000" u="sng" dirty="0" smtClean="0">
                <a:solidFill>
                  <a:schemeClr val="tx1"/>
                </a:solidFill>
                <a:latin typeface="Calibri" panose="020F0502020204030204" pitchFamily="34" charset="0"/>
                <a:cs typeface="Calibri" panose="020F0502020204030204" pitchFamily="34" charset="0"/>
                <a:hlinkClick r:id="rId3"/>
              </a:rPr>
              <a:t>E – Mail : eu.marketing30@gmail.com</a:t>
            </a:r>
            <a:endParaRPr lang="es-UY" altLang="de-DE" sz="1000" u="sng" dirty="0">
              <a:solidFill>
                <a:schemeClr val="tx1"/>
              </a:solidFill>
              <a:latin typeface="Calibri" panose="020F0502020204030204" pitchFamily="34" charset="0"/>
              <a:cs typeface="Calibri" panose="020F0502020204030204" pitchFamily="34" charset="0"/>
              <a:hlinkClick r:id="rId3"/>
            </a:endParaRPr>
          </a:p>
          <a:p>
            <a:r>
              <a:rPr lang="es-UY" altLang="de-DE" sz="1000" dirty="0" err="1" smtClean="0">
                <a:solidFill>
                  <a:schemeClr val="tx1"/>
                </a:solidFill>
                <a:latin typeface="Calibri" panose="020F0502020204030204" pitchFamily="34" charset="0"/>
                <a:cs typeface="Calibri" panose="020F0502020204030204" pitchFamily="34" charset="0"/>
              </a:rPr>
              <a:t>Phone</a:t>
            </a:r>
            <a:r>
              <a:rPr lang="es-UY" altLang="de-DE" sz="1000" dirty="0" smtClean="0">
                <a:solidFill>
                  <a:schemeClr val="tx1"/>
                </a:solidFill>
                <a:latin typeface="Calibri" panose="020F0502020204030204" pitchFamily="34" charset="0"/>
                <a:cs typeface="Calibri" panose="020F0502020204030204" pitchFamily="34" charset="0"/>
              </a:rPr>
              <a:t> </a:t>
            </a:r>
            <a:r>
              <a:rPr lang="es-UY" altLang="de-DE" sz="1000" dirty="0">
                <a:solidFill>
                  <a:schemeClr val="tx1"/>
                </a:solidFill>
                <a:latin typeface="Calibri" panose="020F0502020204030204" pitchFamily="34" charset="0"/>
                <a:cs typeface="Calibri" panose="020F0502020204030204" pitchFamily="34" charset="0"/>
              </a:rPr>
              <a:t>: </a:t>
            </a:r>
            <a:r>
              <a:rPr lang="es-UY" altLang="de-DE" sz="1000" dirty="0" smtClean="0">
                <a:solidFill>
                  <a:schemeClr val="tx1"/>
                </a:solidFill>
                <a:latin typeface="Calibri" panose="020F0502020204030204" pitchFamily="34" charset="0"/>
                <a:cs typeface="Calibri" panose="020F0502020204030204" pitchFamily="34" charset="0"/>
              </a:rPr>
              <a:t>00373 680 95 012</a:t>
            </a:r>
            <a:endParaRPr lang="es-UY" altLang="de-DE" sz="1000" dirty="0">
              <a:solidFill>
                <a:schemeClr val="tx1"/>
              </a:solidFill>
              <a:latin typeface="Calibri" panose="020F0502020204030204" pitchFamily="34" charset="0"/>
              <a:cs typeface="Calibri" panose="020F0502020204030204" pitchFamily="34" charset="0"/>
            </a:endParaRPr>
          </a:p>
          <a:p>
            <a:endParaRPr lang="es-UY" altLang="de-DE" sz="1000" dirty="0">
              <a:solidFill>
                <a:schemeClr val="tx1"/>
              </a:solidFill>
              <a:latin typeface="Calibri" panose="020F0502020204030204" pitchFamily="34" charset="0"/>
              <a:cs typeface="Calibri" panose="020F0502020204030204" pitchFamily="34" charset="0"/>
              <a:hlinkClick r:id="rId6"/>
            </a:endParaRPr>
          </a:p>
          <a:p>
            <a:endParaRPr lang="es-UY" altLang="de-DE" sz="1000" dirty="0">
              <a:solidFill>
                <a:schemeClr val="tx1"/>
              </a:solidFill>
              <a:latin typeface="Calibri" panose="020F0502020204030204" pitchFamily="34" charset="0"/>
              <a:cs typeface="Calibri" panose="020F0502020204030204" pitchFamily="34" charset="0"/>
            </a:endParaRPr>
          </a:p>
          <a:p>
            <a:endParaRPr lang="es-UY" altLang="de-DE" sz="1000" dirty="0">
              <a:solidFill>
                <a:schemeClr val="tx1"/>
              </a:solidFill>
              <a:latin typeface="Calibri" panose="020F0502020204030204" pitchFamily="34" charset="0"/>
              <a:cs typeface="Calibri" panose="020F0502020204030204" pitchFamily="34" charset="0"/>
            </a:endParaRPr>
          </a:p>
          <a:p>
            <a:endParaRPr lang="es-UY" altLang="de-DE" dirty="0">
              <a:solidFill>
                <a:schemeClr val="tx1"/>
              </a:solidFill>
              <a:latin typeface="Century Gothic" panose="020B0502020202020204" pitchFamily="34" charset="0"/>
            </a:endParaRPr>
          </a:p>
        </p:txBody>
      </p:sp>
      <p:sp>
        <p:nvSpPr>
          <p:cNvPr id="32" name="Rectangle 31"/>
          <p:cNvSpPr/>
          <p:nvPr/>
        </p:nvSpPr>
        <p:spPr>
          <a:xfrm>
            <a:off x="10800692" y="4103358"/>
            <a:ext cx="1079277" cy="4571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smtClean="0">
                <a:latin typeface="Calibri" panose="020F0502020204030204" pitchFamily="34" charset="0"/>
                <a:cs typeface="Calibri" panose="020F0502020204030204" pitchFamily="34" charset="0"/>
              </a:rPr>
              <a:t>R O M A N I A </a:t>
            </a:r>
            <a:endParaRPr lang="de-DE" sz="1200" dirty="0">
              <a:latin typeface="Calibri" panose="020F0502020204030204" pitchFamily="34" charset="0"/>
              <a:cs typeface="Calibri" panose="020F0502020204030204" pitchFamily="34" charset="0"/>
            </a:endParaRPr>
          </a:p>
        </p:txBody>
      </p:sp>
      <p:sp>
        <p:nvSpPr>
          <p:cNvPr id="34" name="Rectangle 33"/>
          <p:cNvSpPr/>
          <p:nvPr/>
        </p:nvSpPr>
        <p:spPr>
          <a:xfrm>
            <a:off x="91923" y="4680608"/>
            <a:ext cx="2803802" cy="9145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tlCol="0" anchor="ctr"/>
          <a:lstStyle/>
          <a:p>
            <a:pPr algn="r"/>
            <a:r>
              <a:rPr lang="en-US" sz="2000" dirty="0" smtClean="0">
                <a:latin typeface="Arial Black" panose="020B0A04020102020204" pitchFamily="34" charset="0"/>
                <a:cs typeface="Calibri" panose="020F0502020204030204" pitchFamily="34" charset="0"/>
              </a:rPr>
              <a:t>    L U P R O M</a:t>
            </a:r>
            <a:endParaRPr lang="de-DE" sz="2000" dirty="0">
              <a:latin typeface="Arial Black" panose="020B0A04020102020204" pitchFamily="34" charset="0"/>
              <a:cs typeface="Calibri" panose="020F0502020204030204" pitchFamily="34"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01958" y="303783"/>
            <a:ext cx="2778011" cy="9400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 name="Picture 1"/>
          <p:cNvPicPr>
            <a:picLocks noChangeAspect="1" noChangeArrowheads="1"/>
          </p:cNvPicPr>
          <p:nvPr/>
        </p:nvPicPr>
        <p:blipFill>
          <a:blip r:embed="rId8" cstate="print">
            <a:lum contrast="46000"/>
            <a:extLst>
              <a:ext uri="{28A0092B-C50C-407E-A947-70E740481C1C}">
                <a14:useLocalDpi xmlns:a14="http://schemas.microsoft.com/office/drawing/2010/main" val="0"/>
              </a:ext>
            </a:extLst>
          </a:blip>
          <a:srcRect/>
          <a:stretch>
            <a:fillRect/>
          </a:stretch>
        </p:blipFill>
        <p:spPr bwMode="auto">
          <a:xfrm>
            <a:off x="525516" y="4577586"/>
            <a:ext cx="533607" cy="294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 name="Rectangle 40"/>
          <p:cNvSpPr/>
          <p:nvPr/>
        </p:nvSpPr>
        <p:spPr>
          <a:xfrm>
            <a:off x="407563" y="6126162"/>
            <a:ext cx="1079277" cy="4571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tlCol="0" anchor="ctr"/>
          <a:lstStyle/>
          <a:p>
            <a:r>
              <a:rPr lang="en-US" sz="1200" dirty="0" smtClean="0">
                <a:latin typeface="Calibri" panose="020F0502020204030204" pitchFamily="34" charset="0"/>
                <a:cs typeface="Calibri" panose="020F0502020204030204" pitchFamily="34" charset="0"/>
              </a:rPr>
              <a:t>M O L D O V A </a:t>
            </a:r>
            <a:endParaRPr lang="de-DE" sz="1200" dirty="0">
              <a:latin typeface="Calibri" panose="020F0502020204030204" pitchFamily="34" charset="0"/>
              <a:cs typeface="Calibri" panose="020F0502020204030204" pitchFamily="34" charset="0"/>
            </a:endParaRPr>
          </a:p>
        </p:txBody>
      </p:sp>
      <p:pic>
        <p:nvPicPr>
          <p:cNvPr id="49" name="Picture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3324" y="1457717"/>
            <a:ext cx="811637" cy="4366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0" name="Picture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8723" y="6213600"/>
            <a:ext cx="844272" cy="5280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 name="Picture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01559" y="4224394"/>
            <a:ext cx="877541" cy="5580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2"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11942" y="6066836"/>
            <a:ext cx="1736725" cy="6747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
        <p:nvSpPr>
          <p:cNvPr id="53" name="Rectangle 52"/>
          <p:cNvSpPr/>
          <p:nvPr/>
        </p:nvSpPr>
        <p:spPr>
          <a:xfrm>
            <a:off x="276307" y="815827"/>
            <a:ext cx="2160507" cy="7103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tlCol="0" anchor="ctr"/>
          <a:lstStyle/>
          <a:p>
            <a:r>
              <a:rPr lang="en-US" sz="1000" dirty="0" smtClean="0">
                <a:latin typeface="Calibri" panose="020F0502020204030204" pitchFamily="34" charset="0"/>
                <a:cs typeface="Calibri" panose="020F0502020204030204" pitchFamily="34" charset="0"/>
              </a:rPr>
              <a:t>GROCHTWEG 32 , D – 59457 WERL </a:t>
            </a:r>
          </a:p>
          <a:p>
            <a:r>
              <a:rPr lang="en-US" sz="1000" dirty="0" smtClean="0">
                <a:latin typeface="Calibri" panose="020F0502020204030204" pitchFamily="34" charset="0"/>
                <a:cs typeface="Calibri" panose="020F0502020204030204" pitchFamily="34" charset="0"/>
              </a:rPr>
              <a:t>Phone : 0049 02922 – 1320</a:t>
            </a:r>
          </a:p>
          <a:p>
            <a:r>
              <a:rPr lang="en-US" sz="1000" dirty="0" smtClean="0">
                <a:latin typeface="Calibri" panose="020F0502020204030204" pitchFamily="34" charset="0"/>
                <a:cs typeface="Calibri" panose="020F0502020204030204" pitchFamily="34" charset="0"/>
              </a:rPr>
              <a:t>E – Mail : </a:t>
            </a:r>
            <a:r>
              <a:rPr lang="en-US" sz="1000" dirty="0" smtClean="0">
                <a:latin typeface="Calibri" panose="020F0502020204030204" pitchFamily="34" charset="0"/>
                <a:cs typeface="Calibri" panose="020F0502020204030204" pitchFamily="34" charset="0"/>
                <a:hlinkClick r:id="rId13"/>
              </a:rPr>
              <a:t>werl@stapu.de</a:t>
            </a:r>
            <a:endParaRPr lang="en-US" sz="1000" dirty="0" smtClean="0">
              <a:latin typeface="Calibri" panose="020F0502020204030204" pitchFamily="34" charset="0"/>
              <a:cs typeface="Calibri" panose="020F0502020204030204" pitchFamily="34" charset="0"/>
            </a:endParaRPr>
          </a:p>
          <a:p>
            <a:r>
              <a:rPr lang="en-US" sz="1000" dirty="0" err="1" smtClean="0">
                <a:latin typeface="Calibri" panose="020F0502020204030204" pitchFamily="34" charset="0"/>
                <a:cs typeface="Calibri" panose="020F0502020204030204" pitchFamily="34" charset="0"/>
              </a:rPr>
              <a:t>WebSite</a:t>
            </a:r>
            <a:r>
              <a:rPr lang="en-US" sz="1000" dirty="0" smtClean="0">
                <a:latin typeface="Calibri" panose="020F0502020204030204" pitchFamily="34" charset="0"/>
                <a:cs typeface="Calibri" panose="020F0502020204030204" pitchFamily="34" charset="0"/>
              </a:rPr>
              <a:t> : www.stapu.de</a:t>
            </a:r>
            <a:endParaRPr lang="de-DE" sz="1000" dirty="0">
              <a:latin typeface="Calibri" panose="020F0502020204030204" pitchFamily="34" charset="0"/>
              <a:cs typeface="Calibri" panose="020F0502020204030204" pitchFamily="34" charset="0"/>
            </a:endParaRPr>
          </a:p>
        </p:txBody>
      </p:sp>
      <p:cxnSp>
        <p:nvCxnSpPr>
          <p:cNvPr id="55" name="Straight Arrow Connector 54"/>
          <p:cNvCxnSpPr/>
          <p:nvPr/>
        </p:nvCxnSpPr>
        <p:spPr>
          <a:xfrm>
            <a:off x="3489434" y="525517"/>
            <a:ext cx="2764221" cy="1975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2880974" y="2722179"/>
            <a:ext cx="3372681" cy="2094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6478488" y="1156427"/>
            <a:ext cx="2765319" cy="1450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589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25760" y="305521"/>
            <a:ext cx="1819385"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r"/>
            <a:r>
              <a:rPr lang="en-US" altLang="ko-KR" dirty="0" smtClean="0"/>
              <a:t>CUSTOMERS</a:t>
            </a:r>
            <a:endParaRPr lang="ko-KR" altLang="en-US" dirty="0">
              <a:cs typeface="Arial" pitchFamily="34" charset="0"/>
            </a:endParaRPr>
          </a:p>
        </p:txBody>
      </p:sp>
      <p:sp>
        <p:nvSpPr>
          <p:cNvPr id="15" name="Freeform: Shape 10">
            <a:extLst>
              <a:ext uri="{FF2B5EF4-FFF2-40B4-BE49-F238E27FC236}">
                <a16:creationId xmlns:a16="http://schemas.microsoft.com/office/drawing/2014/main" id="{E4650279-88C0-42E1-BC96-DB064273A8CC}"/>
              </a:ext>
            </a:extLst>
          </p:cNvPr>
          <p:cNvSpPr/>
          <p:nvPr/>
        </p:nvSpPr>
        <p:spPr>
          <a:xfrm rot="2700000">
            <a:off x="9919522" y="233934"/>
            <a:ext cx="478319" cy="491876"/>
          </a:xfrm>
          <a:custGeom>
            <a:avLst/>
            <a:gdLst>
              <a:gd name="connsiteX0" fmla="*/ 0 w 3748823"/>
              <a:gd name="connsiteY0" fmla="*/ 0 h 3748823"/>
              <a:gd name="connsiteX1" fmla="*/ 2057403 w 3748823"/>
              <a:gd name="connsiteY1" fmla="*/ 0 h 3748823"/>
              <a:gd name="connsiteX2" fmla="*/ 2057403 w 3748823"/>
              <a:gd name="connsiteY2" fmla="*/ 468603 h 3748823"/>
              <a:gd name="connsiteX3" fmla="*/ 468603 w 3748823"/>
              <a:gd name="connsiteY3" fmla="*/ 468603 h 3748823"/>
              <a:gd name="connsiteX4" fmla="*/ 468603 w 3748823"/>
              <a:gd name="connsiteY4" fmla="*/ 3280220 h 3748823"/>
              <a:gd name="connsiteX5" fmla="*/ 3280220 w 3748823"/>
              <a:gd name="connsiteY5" fmla="*/ 3280220 h 3748823"/>
              <a:gd name="connsiteX6" fmla="*/ 3280220 w 3748823"/>
              <a:gd name="connsiteY6" fmla="*/ 1691420 h 3748823"/>
              <a:gd name="connsiteX7" fmla="*/ 3748823 w 3748823"/>
              <a:gd name="connsiteY7" fmla="*/ 1691420 h 3748823"/>
              <a:gd name="connsiteX8" fmla="*/ 3748823 w 3748823"/>
              <a:gd name="connsiteY8" fmla="*/ 3748823 h 3748823"/>
              <a:gd name="connsiteX9" fmla="*/ 0 w 3748823"/>
              <a:gd name="connsiteY9" fmla="*/ 3748823 h 374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823" h="3748823">
                <a:moveTo>
                  <a:pt x="0" y="0"/>
                </a:moveTo>
                <a:lnTo>
                  <a:pt x="2057403" y="0"/>
                </a:lnTo>
                <a:lnTo>
                  <a:pt x="2057403" y="468603"/>
                </a:lnTo>
                <a:lnTo>
                  <a:pt x="468603" y="468603"/>
                </a:lnTo>
                <a:lnTo>
                  <a:pt x="468603" y="3280220"/>
                </a:lnTo>
                <a:lnTo>
                  <a:pt x="3280220" y="3280220"/>
                </a:lnTo>
                <a:lnTo>
                  <a:pt x="3280220" y="1691420"/>
                </a:lnTo>
                <a:lnTo>
                  <a:pt x="3748823" y="1691420"/>
                </a:lnTo>
                <a:lnTo>
                  <a:pt x="3748823" y="3748823"/>
                </a:lnTo>
                <a:lnTo>
                  <a:pt x="0" y="3748823"/>
                </a:lnTo>
                <a:close/>
              </a:path>
            </a:pathLst>
          </a:cu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r"/>
            <a:endParaRPr lang="en-US" dirty="0">
              <a:ln w="0"/>
              <a:solidFill>
                <a:schemeClr val="tx1"/>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94" y="3974384"/>
            <a:ext cx="4110874" cy="27906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0050" y="1192170"/>
            <a:ext cx="2745095" cy="26341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4271" y="3974383"/>
            <a:ext cx="4110874" cy="27906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494" y="317141"/>
            <a:ext cx="2768403" cy="35476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3" name="그룹 10">
            <a:extLst>
              <a:ext uri="{FF2B5EF4-FFF2-40B4-BE49-F238E27FC236}">
                <a16:creationId xmlns:a16="http://schemas.microsoft.com/office/drawing/2014/main" id="{7E05892D-C4A5-41EB-9347-FD836B61ED01}"/>
              </a:ext>
            </a:extLst>
          </p:cNvPr>
          <p:cNvGrpSpPr/>
          <p:nvPr/>
        </p:nvGrpSpPr>
        <p:grpSpPr>
          <a:xfrm>
            <a:off x="3089190" y="669970"/>
            <a:ext cx="5894172" cy="3506614"/>
            <a:chOff x="635000" y="1382713"/>
            <a:chExt cx="7869238" cy="4572000"/>
          </a:xfrm>
          <a:solidFill>
            <a:schemeClr val="tx2"/>
          </a:solidFill>
          <a:scene3d>
            <a:camera prst="orthographicFront">
              <a:rot lat="0" lon="0" rev="0"/>
            </a:camera>
            <a:lightRig rig="glow" dir="t">
              <a:rot lat="0" lon="0" rev="4800000"/>
            </a:lightRig>
          </a:scene3d>
        </p:grpSpPr>
        <p:sp>
          <p:nvSpPr>
            <p:cNvPr id="34" name="Freeform 8">
              <a:extLst>
                <a:ext uri="{FF2B5EF4-FFF2-40B4-BE49-F238E27FC236}">
                  <a16:creationId xmlns:a16="http://schemas.microsoft.com/office/drawing/2014/main" id="{2029829E-044E-4688-A4E9-DB877DC6A429}"/>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35" name="Freeform 9">
              <a:extLst>
                <a:ext uri="{FF2B5EF4-FFF2-40B4-BE49-F238E27FC236}">
                  <a16:creationId xmlns:a16="http://schemas.microsoft.com/office/drawing/2014/main" id="{AACF769B-C700-42D7-9427-87B102617AF2}"/>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36" name="Freeform 10">
              <a:extLst>
                <a:ext uri="{FF2B5EF4-FFF2-40B4-BE49-F238E27FC236}">
                  <a16:creationId xmlns:a16="http://schemas.microsoft.com/office/drawing/2014/main" id="{1E32610B-2C1B-4602-A2AE-3180C47B33D2}"/>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37" name="Freeform 11">
              <a:extLst>
                <a:ext uri="{FF2B5EF4-FFF2-40B4-BE49-F238E27FC236}">
                  <a16:creationId xmlns:a16="http://schemas.microsoft.com/office/drawing/2014/main" id="{5C8102C6-4678-40D6-AB23-7C7B13BF96E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grpSp>
      <p:cxnSp>
        <p:nvCxnSpPr>
          <p:cNvPr id="11" name="Straight Arrow Connector 10"/>
          <p:cNvCxnSpPr/>
          <p:nvPr/>
        </p:nvCxnSpPr>
        <p:spPr>
          <a:xfrm flipV="1">
            <a:off x="4238368" y="2328914"/>
            <a:ext cx="2507974" cy="2609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895897" y="2313169"/>
            <a:ext cx="3850445" cy="15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746343" y="2321528"/>
            <a:ext cx="1187928" cy="2831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1"/>
          </p:cNvCxnSpPr>
          <p:nvPr/>
        </p:nvCxnSpPr>
        <p:spPr>
          <a:xfrm flipH="1" flipV="1">
            <a:off x="6746342" y="2321527"/>
            <a:ext cx="2553708" cy="187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184636" y="5679244"/>
            <a:ext cx="3674741" cy="584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ctr"/>
            <a:r>
              <a:rPr lang="en-US" altLang="ko-KR" sz="3200" dirty="0" smtClean="0">
                <a:latin typeface="Arial Black" panose="020B0A04020102020204" pitchFamily="34" charset="0"/>
              </a:rPr>
              <a:t>L I E B H E R </a:t>
            </a:r>
            <a:r>
              <a:rPr lang="en-US" altLang="ko-KR" sz="3200" dirty="0" err="1" smtClean="0">
                <a:latin typeface="Arial Black" panose="020B0A04020102020204" pitchFamily="34" charset="0"/>
              </a:rPr>
              <a:t>R</a:t>
            </a:r>
            <a:endParaRPr lang="ko-KR" altLang="en-US" sz="3200" dirty="0">
              <a:latin typeface="Arial Black" panose="020B0A04020102020204" pitchFamily="34" charset="0"/>
              <a:cs typeface="Arial" pitchFamily="34" charset="0"/>
            </a:endParaRPr>
          </a:p>
        </p:txBody>
      </p:sp>
      <p:sp>
        <p:nvSpPr>
          <p:cNvPr id="40" name="TextBox 39"/>
          <p:cNvSpPr txBox="1"/>
          <p:nvPr/>
        </p:nvSpPr>
        <p:spPr>
          <a:xfrm>
            <a:off x="6314578" y="1962236"/>
            <a:ext cx="1053173"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ctr"/>
            <a:r>
              <a:rPr lang="en-US" altLang="ko-KR" sz="1200" dirty="0" smtClean="0">
                <a:solidFill>
                  <a:schemeClr val="bg1"/>
                </a:solidFill>
              </a:rPr>
              <a:t>L U P R O M</a:t>
            </a:r>
            <a:endParaRPr lang="ko-KR" altLang="en-US" sz="1200" dirty="0">
              <a:solidFill>
                <a:schemeClr val="bg1"/>
              </a:solidFill>
              <a:cs typeface="Arial" pitchFamily="34" charset="0"/>
            </a:endParaRPr>
          </a:p>
        </p:txBody>
      </p:sp>
      <p:sp>
        <p:nvSpPr>
          <p:cNvPr id="47" name="TextBox 46"/>
          <p:cNvSpPr txBox="1"/>
          <p:nvPr/>
        </p:nvSpPr>
        <p:spPr>
          <a:xfrm>
            <a:off x="4238368" y="6289589"/>
            <a:ext cx="3674741" cy="28681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ctr"/>
            <a:r>
              <a:rPr lang="en-US" altLang="ko-KR" sz="1200" dirty="0" smtClean="0"/>
              <a:t>C O U N T E R W E I G H T</a:t>
            </a:r>
            <a:endParaRPr lang="ko-KR" altLang="en-US" sz="1200" dirty="0">
              <a:cs typeface="Arial" pitchFamily="34" charset="0"/>
            </a:endParaRPr>
          </a:p>
        </p:txBody>
      </p:sp>
      <p:sp>
        <p:nvSpPr>
          <p:cNvPr id="3" name="5-Point Star 2"/>
          <p:cNvSpPr/>
          <p:nvPr/>
        </p:nvSpPr>
        <p:spPr>
          <a:xfrm>
            <a:off x="6581313" y="2186776"/>
            <a:ext cx="323373" cy="295974"/>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6800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25760" y="305521"/>
            <a:ext cx="1819385"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r"/>
            <a:r>
              <a:rPr lang="en-US" altLang="ko-KR" dirty="0" smtClean="0"/>
              <a:t>CUSTOMERS</a:t>
            </a:r>
            <a:endParaRPr lang="ko-KR" altLang="en-US" dirty="0">
              <a:cs typeface="Arial" pitchFamily="34" charset="0"/>
            </a:endParaRPr>
          </a:p>
        </p:txBody>
      </p:sp>
      <p:sp>
        <p:nvSpPr>
          <p:cNvPr id="15" name="Freeform: Shape 10">
            <a:extLst>
              <a:ext uri="{FF2B5EF4-FFF2-40B4-BE49-F238E27FC236}">
                <a16:creationId xmlns:a16="http://schemas.microsoft.com/office/drawing/2014/main" id="{E4650279-88C0-42E1-BC96-DB064273A8CC}"/>
              </a:ext>
            </a:extLst>
          </p:cNvPr>
          <p:cNvSpPr/>
          <p:nvPr/>
        </p:nvSpPr>
        <p:spPr>
          <a:xfrm rot="2700000">
            <a:off x="9919522" y="233934"/>
            <a:ext cx="478319" cy="491876"/>
          </a:xfrm>
          <a:custGeom>
            <a:avLst/>
            <a:gdLst>
              <a:gd name="connsiteX0" fmla="*/ 0 w 3748823"/>
              <a:gd name="connsiteY0" fmla="*/ 0 h 3748823"/>
              <a:gd name="connsiteX1" fmla="*/ 2057403 w 3748823"/>
              <a:gd name="connsiteY1" fmla="*/ 0 h 3748823"/>
              <a:gd name="connsiteX2" fmla="*/ 2057403 w 3748823"/>
              <a:gd name="connsiteY2" fmla="*/ 468603 h 3748823"/>
              <a:gd name="connsiteX3" fmla="*/ 468603 w 3748823"/>
              <a:gd name="connsiteY3" fmla="*/ 468603 h 3748823"/>
              <a:gd name="connsiteX4" fmla="*/ 468603 w 3748823"/>
              <a:gd name="connsiteY4" fmla="*/ 3280220 h 3748823"/>
              <a:gd name="connsiteX5" fmla="*/ 3280220 w 3748823"/>
              <a:gd name="connsiteY5" fmla="*/ 3280220 h 3748823"/>
              <a:gd name="connsiteX6" fmla="*/ 3280220 w 3748823"/>
              <a:gd name="connsiteY6" fmla="*/ 1691420 h 3748823"/>
              <a:gd name="connsiteX7" fmla="*/ 3748823 w 3748823"/>
              <a:gd name="connsiteY7" fmla="*/ 1691420 h 3748823"/>
              <a:gd name="connsiteX8" fmla="*/ 3748823 w 3748823"/>
              <a:gd name="connsiteY8" fmla="*/ 3748823 h 3748823"/>
              <a:gd name="connsiteX9" fmla="*/ 0 w 3748823"/>
              <a:gd name="connsiteY9" fmla="*/ 3748823 h 374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823" h="3748823">
                <a:moveTo>
                  <a:pt x="0" y="0"/>
                </a:moveTo>
                <a:lnTo>
                  <a:pt x="2057403" y="0"/>
                </a:lnTo>
                <a:lnTo>
                  <a:pt x="2057403" y="468603"/>
                </a:lnTo>
                <a:lnTo>
                  <a:pt x="468603" y="468603"/>
                </a:lnTo>
                <a:lnTo>
                  <a:pt x="468603" y="3280220"/>
                </a:lnTo>
                <a:lnTo>
                  <a:pt x="3280220" y="3280220"/>
                </a:lnTo>
                <a:lnTo>
                  <a:pt x="3280220" y="1691420"/>
                </a:lnTo>
                <a:lnTo>
                  <a:pt x="3748823" y="1691420"/>
                </a:lnTo>
                <a:lnTo>
                  <a:pt x="3748823" y="3748823"/>
                </a:lnTo>
                <a:lnTo>
                  <a:pt x="0" y="3748823"/>
                </a:lnTo>
                <a:close/>
              </a:path>
            </a:pathLst>
          </a:cu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r"/>
            <a:endParaRPr lang="en-US" dirty="0">
              <a:ln w="0"/>
              <a:solidFill>
                <a:schemeClr val="tx1"/>
              </a:solidFill>
              <a:effectLst>
                <a:outerShdw blurRad="38100" dist="19050" dir="2700000" algn="tl" rotWithShape="0">
                  <a:schemeClr val="dk1">
                    <a:alpha val="40000"/>
                  </a:schemeClr>
                </a:outerShdw>
              </a:effectLst>
            </a:endParaRPr>
          </a:p>
        </p:txBody>
      </p:sp>
      <p:grpSp>
        <p:nvGrpSpPr>
          <p:cNvPr id="33" name="그룹 10">
            <a:extLst>
              <a:ext uri="{FF2B5EF4-FFF2-40B4-BE49-F238E27FC236}">
                <a16:creationId xmlns:a16="http://schemas.microsoft.com/office/drawing/2014/main" id="{7E05892D-C4A5-41EB-9347-FD836B61ED01}"/>
              </a:ext>
            </a:extLst>
          </p:cNvPr>
          <p:cNvGrpSpPr/>
          <p:nvPr/>
        </p:nvGrpSpPr>
        <p:grpSpPr>
          <a:xfrm>
            <a:off x="3089190" y="669970"/>
            <a:ext cx="5894172" cy="3506614"/>
            <a:chOff x="635000" y="1382713"/>
            <a:chExt cx="7869238" cy="4572000"/>
          </a:xfrm>
          <a:solidFill>
            <a:schemeClr val="tx2"/>
          </a:solidFill>
          <a:scene3d>
            <a:camera prst="orthographicFront">
              <a:rot lat="0" lon="0" rev="0"/>
            </a:camera>
            <a:lightRig rig="glow" dir="t">
              <a:rot lat="0" lon="0" rev="4800000"/>
            </a:lightRig>
          </a:scene3d>
        </p:grpSpPr>
        <p:sp>
          <p:nvSpPr>
            <p:cNvPr id="34" name="Freeform 8">
              <a:extLst>
                <a:ext uri="{FF2B5EF4-FFF2-40B4-BE49-F238E27FC236}">
                  <a16:creationId xmlns:a16="http://schemas.microsoft.com/office/drawing/2014/main" id="{2029829E-044E-4688-A4E9-DB877DC6A429}"/>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35" name="Freeform 9">
              <a:extLst>
                <a:ext uri="{FF2B5EF4-FFF2-40B4-BE49-F238E27FC236}">
                  <a16:creationId xmlns:a16="http://schemas.microsoft.com/office/drawing/2014/main" id="{AACF769B-C700-42D7-9427-87B102617AF2}"/>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36" name="Freeform 10">
              <a:extLst>
                <a:ext uri="{FF2B5EF4-FFF2-40B4-BE49-F238E27FC236}">
                  <a16:creationId xmlns:a16="http://schemas.microsoft.com/office/drawing/2014/main" id="{1E32610B-2C1B-4602-A2AE-3180C47B33D2}"/>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37" name="Freeform 11">
              <a:extLst>
                <a:ext uri="{FF2B5EF4-FFF2-40B4-BE49-F238E27FC236}">
                  <a16:creationId xmlns:a16="http://schemas.microsoft.com/office/drawing/2014/main" id="{5C8102C6-4678-40D6-AB23-7C7B13BF96E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grpSp>
      <p:cxnSp>
        <p:nvCxnSpPr>
          <p:cNvPr id="11" name="Straight Arrow Connector 10"/>
          <p:cNvCxnSpPr/>
          <p:nvPr/>
        </p:nvCxnSpPr>
        <p:spPr>
          <a:xfrm flipV="1">
            <a:off x="4238368" y="2328914"/>
            <a:ext cx="2507974" cy="2609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762788" y="2213734"/>
            <a:ext cx="4983554" cy="99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746343" y="2321528"/>
            <a:ext cx="1187928" cy="2831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1"/>
          </p:cNvCxnSpPr>
          <p:nvPr/>
        </p:nvCxnSpPr>
        <p:spPr>
          <a:xfrm flipH="1" flipV="1">
            <a:off x="6746342" y="2321527"/>
            <a:ext cx="2553708" cy="187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6293" y="47974"/>
            <a:ext cx="4125699" cy="584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ctr"/>
            <a:r>
              <a:rPr lang="en-US" altLang="ko-KR" sz="3200" dirty="0" smtClean="0">
                <a:latin typeface="Arial Black" panose="020B0A04020102020204" pitchFamily="34" charset="0"/>
              </a:rPr>
              <a:t>L I E B H E R </a:t>
            </a:r>
            <a:r>
              <a:rPr lang="en-US" altLang="ko-KR" sz="3200" dirty="0" err="1" smtClean="0">
                <a:latin typeface="Arial Black" panose="020B0A04020102020204" pitchFamily="34" charset="0"/>
              </a:rPr>
              <a:t>R</a:t>
            </a:r>
            <a:endParaRPr lang="ko-KR" altLang="en-US" sz="3200" dirty="0">
              <a:latin typeface="Arial Black" panose="020B0A04020102020204" pitchFamily="34" charset="0"/>
              <a:cs typeface="Arial" pitchFamily="34" charset="0"/>
            </a:endParaRPr>
          </a:p>
        </p:txBody>
      </p:sp>
      <p:sp>
        <p:nvSpPr>
          <p:cNvPr id="40" name="TextBox 39"/>
          <p:cNvSpPr txBox="1"/>
          <p:nvPr/>
        </p:nvSpPr>
        <p:spPr>
          <a:xfrm>
            <a:off x="6608884" y="1934648"/>
            <a:ext cx="1117642"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r"/>
            <a:r>
              <a:rPr lang="en-US" altLang="ko-KR" sz="1200" dirty="0" smtClean="0">
                <a:solidFill>
                  <a:schemeClr val="bg1"/>
                </a:solidFill>
              </a:rPr>
              <a:t>L U P R O M</a:t>
            </a:r>
            <a:endParaRPr lang="ko-KR" altLang="en-US" sz="1200" dirty="0">
              <a:solidFill>
                <a:schemeClr val="bg1"/>
              </a:solidFill>
              <a:cs typeface="Arial" pitchFamily="34" charset="0"/>
            </a:endParaRPr>
          </a:p>
        </p:txBody>
      </p:sp>
      <p:pic>
        <p:nvPicPr>
          <p:cNvPr id="3074" name="Picture 2" descr="LR 1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08" y="2938193"/>
            <a:ext cx="2247104" cy="20002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R 14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668" y="4948798"/>
            <a:ext cx="1877486" cy="177257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iebherr-lr-1600-2-w-bearbeitet-frei-gl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4485" y="1169990"/>
            <a:ext cx="2872975" cy="22669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R 13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2221" y="3218960"/>
            <a:ext cx="2502924" cy="186410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LR 180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64" y="4938444"/>
            <a:ext cx="2398058" cy="178293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LR 175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780" y="822888"/>
            <a:ext cx="1590675" cy="200025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LR 110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8525" y="4721124"/>
            <a:ext cx="1990725" cy="200025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LR 113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0106" y="3318471"/>
            <a:ext cx="2000250" cy="155257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8" descr="Liebherr"/>
          <p:cNvSpPr>
            <a:spLocks noChangeAspect="1" noChangeArrowheads="1"/>
          </p:cNvSpPr>
          <p:nvPr/>
        </p:nvSpPr>
        <p:spPr bwMode="auto">
          <a:xfrm>
            <a:off x="5948835" y="602035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9" name="TextBox 38"/>
          <p:cNvSpPr txBox="1"/>
          <p:nvPr/>
        </p:nvSpPr>
        <p:spPr>
          <a:xfrm>
            <a:off x="-373869" y="545889"/>
            <a:ext cx="3340109"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ctr"/>
            <a:r>
              <a:rPr lang="en-US" altLang="ko-KR" sz="1200" dirty="0" smtClean="0"/>
              <a:t>C O U N T E R W E I G H T</a:t>
            </a:r>
            <a:endParaRPr lang="ko-KR" altLang="en-US" sz="1200" dirty="0">
              <a:cs typeface="Arial" pitchFamily="34" charset="0"/>
            </a:endParaRPr>
          </a:p>
        </p:txBody>
      </p:sp>
      <p:pic>
        <p:nvPicPr>
          <p:cNvPr id="3092" name="Picture 20" descr="LR 160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6458" y="5140570"/>
            <a:ext cx="200025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https://www.liebherr.com/shared/media/products/images/mining/general/stage/liebherr-stage-mining-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94540" y="5113218"/>
            <a:ext cx="4502920" cy="17000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H="1" flipV="1">
            <a:off x="6746342" y="2313169"/>
            <a:ext cx="2928999" cy="2073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395967" y="2339269"/>
            <a:ext cx="371387" cy="2998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325762" y="2339269"/>
            <a:ext cx="1420580" cy="2813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154236" y="2321042"/>
            <a:ext cx="2613118" cy="1306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717589" y="2339269"/>
            <a:ext cx="5028753" cy="793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5-Point Star 2"/>
          <p:cNvSpPr/>
          <p:nvPr/>
        </p:nvSpPr>
        <p:spPr>
          <a:xfrm>
            <a:off x="6576780" y="2135690"/>
            <a:ext cx="322560" cy="388873"/>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6015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31395" y="218672"/>
            <a:ext cx="1720752"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r"/>
            <a:r>
              <a:rPr lang="en-US" altLang="ko-KR" dirty="0" smtClean="0"/>
              <a:t>CUSTOMERS</a:t>
            </a:r>
            <a:endParaRPr lang="ko-KR" altLang="en-US" dirty="0">
              <a:cs typeface="Arial" pitchFamily="34" charset="0"/>
            </a:endParaRPr>
          </a:p>
        </p:txBody>
      </p:sp>
      <p:sp>
        <p:nvSpPr>
          <p:cNvPr id="15" name="Freeform: Shape 10">
            <a:extLst>
              <a:ext uri="{FF2B5EF4-FFF2-40B4-BE49-F238E27FC236}">
                <a16:creationId xmlns:a16="http://schemas.microsoft.com/office/drawing/2014/main" id="{E4650279-88C0-42E1-BC96-DB064273A8CC}"/>
              </a:ext>
            </a:extLst>
          </p:cNvPr>
          <p:cNvSpPr/>
          <p:nvPr/>
        </p:nvSpPr>
        <p:spPr>
          <a:xfrm rot="2700000">
            <a:off x="9962707" y="210786"/>
            <a:ext cx="462308" cy="417124"/>
          </a:xfrm>
          <a:custGeom>
            <a:avLst/>
            <a:gdLst>
              <a:gd name="connsiteX0" fmla="*/ 0 w 3748823"/>
              <a:gd name="connsiteY0" fmla="*/ 0 h 3748823"/>
              <a:gd name="connsiteX1" fmla="*/ 2057403 w 3748823"/>
              <a:gd name="connsiteY1" fmla="*/ 0 h 3748823"/>
              <a:gd name="connsiteX2" fmla="*/ 2057403 w 3748823"/>
              <a:gd name="connsiteY2" fmla="*/ 468603 h 3748823"/>
              <a:gd name="connsiteX3" fmla="*/ 468603 w 3748823"/>
              <a:gd name="connsiteY3" fmla="*/ 468603 h 3748823"/>
              <a:gd name="connsiteX4" fmla="*/ 468603 w 3748823"/>
              <a:gd name="connsiteY4" fmla="*/ 3280220 h 3748823"/>
              <a:gd name="connsiteX5" fmla="*/ 3280220 w 3748823"/>
              <a:gd name="connsiteY5" fmla="*/ 3280220 h 3748823"/>
              <a:gd name="connsiteX6" fmla="*/ 3280220 w 3748823"/>
              <a:gd name="connsiteY6" fmla="*/ 1691420 h 3748823"/>
              <a:gd name="connsiteX7" fmla="*/ 3748823 w 3748823"/>
              <a:gd name="connsiteY7" fmla="*/ 1691420 h 3748823"/>
              <a:gd name="connsiteX8" fmla="*/ 3748823 w 3748823"/>
              <a:gd name="connsiteY8" fmla="*/ 3748823 h 3748823"/>
              <a:gd name="connsiteX9" fmla="*/ 0 w 3748823"/>
              <a:gd name="connsiteY9" fmla="*/ 3748823 h 374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823" h="3748823">
                <a:moveTo>
                  <a:pt x="0" y="0"/>
                </a:moveTo>
                <a:lnTo>
                  <a:pt x="2057403" y="0"/>
                </a:lnTo>
                <a:lnTo>
                  <a:pt x="2057403" y="468603"/>
                </a:lnTo>
                <a:lnTo>
                  <a:pt x="468603" y="468603"/>
                </a:lnTo>
                <a:lnTo>
                  <a:pt x="468603" y="3280220"/>
                </a:lnTo>
                <a:lnTo>
                  <a:pt x="3280220" y="3280220"/>
                </a:lnTo>
                <a:lnTo>
                  <a:pt x="3280220" y="1691420"/>
                </a:lnTo>
                <a:lnTo>
                  <a:pt x="3748823" y="1691420"/>
                </a:lnTo>
                <a:lnTo>
                  <a:pt x="3748823" y="3748823"/>
                </a:lnTo>
                <a:lnTo>
                  <a:pt x="0" y="3748823"/>
                </a:lnTo>
                <a:close/>
              </a:path>
            </a:pathLst>
          </a:cu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r"/>
            <a:endParaRPr lang="en-US" dirty="0">
              <a:ln w="0"/>
              <a:solidFill>
                <a:schemeClr val="tx1"/>
              </a:solidFill>
              <a:effectLst>
                <a:outerShdw blurRad="38100" dist="19050" dir="2700000" algn="tl" rotWithShape="0">
                  <a:schemeClr val="dk1">
                    <a:alpha val="40000"/>
                  </a:schemeClr>
                </a:outerShdw>
              </a:effectLst>
            </a:endParaRPr>
          </a:p>
        </p:txBody>
      </p:sp>
      <p:sp>
        <p:nvSpPr>
          <p:cNvPr id="17" name="Rectangle 16"/>
          <p:cNvSpPr/>
          <p:nvPr/>
        </p:nvSpPr>
        <p:spPr>
          <a:xfrm flipH="1">
            <a:off x="449491" y="254148"/>
            <a:ext cx="3302659" cy="5881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solidFill>
                  <a:schemeClr val="tx1"/>
                </a:solidFill>
                <a:latin typeface="Arial Black" panose="020B0A04020102020204" pitchFamily="34" charset="0"/>
              </a:rPr>
              <a:t>D O P </a:t>
            </a:r>
            <a:r>
              <a:rPr lang="en-US" sz="2000" dirty="0" err="1" smtClean="0">
                <a:solidFill>
                  <a:schemeClr val="tx1"/>
                </a:solidFill>
                <a:latin typeface="Arial Black" panose="020B0A04020102020204" pitchFamily="34" charset="0"/>
              </a:rPr>
              <a:t>P</a:t>
            </a:r>
            <a:r>
              <a:rPr lang="en-US" sz="2000" dirty="0" smtClean="0">
                <a:solidFill>
                  <a:schemeClr val="tx1"/>
                </a:solidFill>
                <a:latin typeface="Arial Black" panose="020B0A04020102020204" pitchFamily="34" charset="0"/>
              </a:rPr>
              <a:t> S T A D T</a:t>
            </a:r>
            <a:endParaRPr lang="de-DE" sz="2000" dirty="0">
              <a:solidFill>
                <a:schemeClr val="tx1"/>
              </a:solidFill>
              <a:latin typeface="Arial Black" panose="020B0A04020102020204" pitchFamily="34" charset="0"/>
            </a:endParaRPr>
          </a:p>
        </p:txBody>
      </p:sp>
      <p:grpSp>
        <p:nvGrpSpPr>
          <p:cNvPr id="27" name="그룹 10">
            <a:extLst>
              <a:ext uri="{FF2B5EF4-FFF2-40B4-BE49-F238E27FC236}">
                <a16:creationId xmlns:a16="http://schemas.microsoft.com/office/drawing/2014/main" id="{7E05892D-C4A5-41EB-9347-FD836B61ED01}"/>
              </a:ext>
            </a:extLst>
          </p:cNvPr>
          <p:cNvGrpSpPr/>
          <p:nvPr/>
        </p:nvGrpSpPr>
        <p:grpSpPr>
          <a:xfrm>
            <a:off x="7122777" y="3137034"/>
            <a:ext cx="4657968" cy="3287312"/>
            <a:chOff x="635000" y="1382713"/>
            <a:chExt cx="7869238" cy="4572000"/>
          </a:xfrm>
          <a:solidFill>
            <a:schemeClr val="tx2"/>
          </a:solidFill>
          <a:scene3d>
            <a:camera prst="orthographicFront">
              <a:rot lat="0" lon="0" rev="0"/>
            </a:camera>
            <a:lightRig rig="glow" dir="t">
              <a:rot lat="0" lon="0" rev="4800000"/>
            </a:lightRig>
          </a:scene3d>
        </p:grpSpPr>
        <p:sp>
          <p:nvSpPr>
            <p:cNvPr id="28" name="Freeform 8">
              <a:extLst>
                <a:ext uri="{FF2B5EF4-FFF2-40B4-BE49-F238E27FC236}">
                  <a16:creationId xmlns:a16="http://schemas.microsoft.com/office/drawing/2014/main" id="{2029829E-044E-4688-A4E9-DB877DC6A429}"/>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29" name="Freeform 9">
              <a:extLst>
                <a:ext uri="{FF2B5EF4-FFF2-40B4-BE49-F238E27FC236}">
                  <a16:creationId xmlns:a16="http://schemas.microsoft.com/office/drawing/2014/main" id="{AACF769B-C700-42D7-9427-87B102617AF2}"/>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30" name="Freeform 10">
              <a:extLst>
                <a:ext uri="{FF2B5EF4-FFF2-40B4-BE49-F238E27FC236}">
                  <a16:creationId xmlns:a16="http://schemas.microsoft.com/office/drawing/2014/main" id="{1E32610B-2C1B-4602-A2AE-3180C47B33D2}"/>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31" name="Freeform 11">
              <a:extLst>
                <a:ext uri="{FF2B5EF4-FFF2-40B4-BE49-F238E27FC236}">
                  <a16:creationId xmlns:a16="http://schemas.microsoft.com/office/drawing/2014/main" id="{5C8102C6-4678-40D6-AB23-7C7B13BF96E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grpSp>
      <p:sp>
        <p:nvSpPr>
          <p:cNvPr id="23" name="Text Box 8"/>
          <p:cNvSpPr txBox="1">
            <a:spLocks noChangeArrowheads="1"/>
          </p:cNvSpPr>
          <p:nvPr/>
        </p:nvSpPr>
        <p:spPr bwMode="auto">
          <a:xfrm>
            <a:off x="7106456" y="881351"/>
            <a:ext cx="4834802" cy="6129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r>
              <a:rPr lang="en-US" sz="1200" dirty="0" err="1">
                <a:latin typeface="Calibri" panose="020F0502020204030204" pitchFamily="34" charset="0"/>
                <a:cs typeface="Calibri" panose="020F0502020204030204" pitchFamily="34" charset="0"/>
              </a:rPr>
              <a:t>Doppstadt</a:t>
            </a:r>
            <a:r>
              <a:rPr lang="en-US" sz="1200" dirty="0">
                <a:latin typeface="Calibri" panose="020F0502020204030204" pitchFamily="34" charset="0"/>
                <a:cs typeface="Calibri" panose="020F0502020204030204" pitchFamily="34" charset="0"/>
              </a:rPr>
              <a:t> is a modern enterprise with tradition. In 1965 Werner </a:t>
            </a:r>
            <a:r>
              <a:rPr lang="en-US" sz="1200" dirty="0" err="1">
                <a:latin typeface="Calibri" panose="020F0502020204030204" pitchFamily="34" charset="0"/>
                <a:cs typeface="Calibri" panose="020F0502020204030204" pitchFamily="34" charset="0"/>
              </a:rPr>
              <a:t>Doppstadt</a:t>
            </a:r>
            <a:r>
              <a:rPr lang="en-US" sz="1200" dirty="0">
                <a:latin typeface="Calibri" panose="020F0502020204030204" pitchFamily="34" charset="0"/>
                <a:cs typeface="Calibri" panose="020F0502020204030204" pitchFamily="34" charset="0"/>
              </a:rPr>
              <a:t> founded an agricultural company at Velbert, which today is a worldwide leading partner in the field of environmental technology.</a:t>
            </a:r>
          </a:p>
          <a:p>
            <a:r>
              <a:rPr lang="en-US" sz="1200" dirty="0">
                <a:latin typeface="Calibri" panose="020F0502020204030204" pitchFamily="34" charset="0"/>
                <a:cs typeface="Calibri" panose="020F0502020204030204" pitchFamily="34" charset="0"/>
              </a:rPr>
              <a:t>Competent, highly motivated employees plan, realize and produce recycling machines and plants – mobile and stationary – for processing various materials such as waste wood, garbage, industrial waste, </a:t>
            </a:r>
            <a:r>
              <a:rPr lang="en-US" sz="1200" dirty="0" err="1">
                <a:latin typeface="Calibri" panose="020F0502020204030204" pitchFamily="34" charset="0"/>
                <a:cs typeface="Calibri" panose="020F0502020204030204" pitchFamily="34" charset="0"/>
              </a:rPr>
              <a:t>biowaste</a:t>
            </a:r>
            <a:r>
              <a:rPr lang="en-US" sz="1200" dirty="0">
                <a:latin typeface="Calibri" panose="020F0502020204030204" pitchFamily="34" charset="0"/>
                <a:cs typeface="Calibri" panose="020F0502020204030204" pitchFamily="34" charset="0"/>
              </a:rPr>
              <a:t>, excavated earth and green waste.</a:t>
            </a:r>
          </a:p>
          <a:p>
            <a:r>
              <a:rPr lang="en-US" sz="1200" dirty="0">
                <a:latin typeface="Calibri" panose="020F0502020204030204" pitchFamily="34" charset="0"/>
                <a:cs typeface="Calibri" panose="020F0502020204030204" pitchFamily="34" charset="0"/>
              </a:rPr>
              <a:t>For our customers in more than 40 countries we make an important contribution to the protection of the environment and to the preservation of </a:t>
            </a:r>
            <a:r>
              <a:rPr lang="en-US" sz="1200" dirty="0" err="1">
                <a:latin typeface="Calibri" panose="020F0502020204030204" pitchFamily="34" charset="0"/>
                <a:cs typeface="Calibri" panose="020F0502020204030204" pitchFamily="34" charset="0"/>
              </a:rPr>
              <a:t>ressources</a:t>
            </a:r>
            <a:r>
              <a:rPr lang="en-US" sz="1200" dirty="0">
                <a:latin typeface="Calibri" panose="020F0502020204030204" pitchFamily="34" charset="0"/>
                <a:cs typeface="Calibri" panose="020F0502020204030204" pitchFamily="34" charset="0"/>
              </a:rPr>
              <a:t>.</a:t>
            </a:r>
          </a:p>
        </p:txBody>
      </p:sp>
      <p:pic>
        <p:nvPicPr>
          <p:cNvPr id="2050" name="Picture 2" descr="https://doppstadt.de/fileadmin/content/News/Doppstadt_Logo_sRGB_16x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9663" y="5792249"/>
            <a:ext cx="2089374" cy="11748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doppstadt.de/fileadmin/content/_processed_/0/5/csm_DS_INV_EINSATZ-6237-1047_cd1eb83f8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74" y="881351"/>
            <a:ext cx="4000868" cy="26599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6" name="Picture 8" descr="https://doppstadt.de/fileadmin/content/_processed_/a/a/csm_DS_Inventhor_Parentin_20_02_2018-_6179f3f6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74" y="3743704"/>
            <a:ext cx="4000868" cy="29532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8" name="Picture 10" descr="DSP 2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6192" y="379308"/>
            <a:ext cx="2439169" cy="2044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60" name="Picture 12" descr="INVENTHOR Typ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8441" y="2408181"/>
            <a:ext cx="2414206" cy="20443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62" name="Picture 14" descr="DW 2060 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7216" y="4960904"/>
            <a:ext cx="2200618" cy="166268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AK 510 K BioP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7910" y="4692229"/>
            <a:ext cx="2888213" cy="243825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6102975" y="2433924"/>
            <a:ext cx="3965935" cy="2018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024754" y="4318382"/>
            <a:ext cx="974283" cy="24622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ctr"/>
            <a:r>
              <a:rPr lang="en-US" altLang="ko-KR" sz="1000" dirty="0" smtClean="0">
                <a:solidFill>
                  <a:schemeClr val="bg1"/>
                </a:solidFill>
              </a:rPr>
              <a:t>L U P R O M</a:t>
            </a:r>
            <a:endParaRPr lang="ko-KR" altLang="en-US" sz="1000" dirty="0">
              <a:solidFill>
                <a:schemeClr val="bg1"/>
              </a:solidFill>
              <a:cs typeface="Arial" pitchFamily="34" charset="0"/>
            </a:endParaRPr>
          </a:p>
        </p:txBody>
      </p:sp>
      <p:sp>
        <p:nvSpPr>
          <p:cNvPr id="22" name="TextBox 21"/>
          <p:cNvSpPr txBox="1"/>
          <p:nvPr/>
        </p:nvSpPr>
        <p:spPr>
          <a:xfrm>
            <a:off x="1339011" y="423434"/>
            <a:ext cx="1466793" cy="30777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ctr"/>
            <a:r>
              <a:rPr lang="en-US" altLang="ko-KR" sz="1400" dirty="0" smtClean="0"/>
              <a:t>C H A S </a:t>
            </a:r>
            <a:r>
              <a:rPr lang="en-US" altLang="ko-KR" sz="1400" dirty="0" err="1" smtClean="0"/>
              <a:t>S</a:t>
            </a:r>
            <a:r>
              <a:rPr lang="en-US" altLang="ko-KR" sz="1400" dirty="0" smtClean="0"/>
              <a:t> I S</a:t>
            </a:r>
            <a:endParaRPr lang="ko-KR" altLang="en-US" sz="1400" dirty="0">
              <a:cs typeface="Arial" pitchFamily="34" charset="0"/>
            </a:endParaRPr>
          </a:p>
        </p:txBody>
      </p:sp>
      <p:sp>
        <p:nvSpPr>
          <p:cNvPr id="3" name="5-Point Star 2"/>
          <p:cNvSpPr/>
          <p:nvPr/>
        </p:nvSpPr>
        <p:spPr>
          <a:xfrm>
            <a:off x="9869519" y="4344094"/>
            <a:ext cx="250133" cy="200321"/>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22593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16055" y="218672"/>
            <a:ext cx="1736092"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r"/>
            <a:r>
              <a:rPr lang="en-US" altLang="ko-KR" dirty="0" smtClean="0"/>
              <a:t>CUSTOMERS</a:t>
            </a:r>
            <a:endParaRPr lang="ko-KR" altLang="en-US" dirty="0">
              <a:cs typeface="Arial" pitchFamily="34" charset="0"/>
            </a:endParaRPr>
          </a:p>
        </p:txBody>
      </p:sp>
      <p:sp>
        <p:nvSpPr>
          <p:cNvPr id="15" name="Freeform: Shape 10">
            <a:extLst>
              <a:ext uri="{FF2B5EF4-FFF2-40B4-BE49-F238E27FC236}">
                <a16:creationId xmlns:a16="http://schemas.microsoft.com/office/drawing/2014/main" id="{E4650279-88C0-42E1-BC96-DB064273A8CC}"/>
              </a:ext>
            </a:extLst>
          </p:cNvPr>
          <p:cNvSpPr/>
          <p:nvPr/>
        </p:nvSpPr>
        <p:spPr>
          <a:xfrm rot="2700000">
            <a:off x="9826653" y="226608"/>
            <a:ext cx="462308" cy="417124"/>
          </a:xfrm>
          <a:custGeom>
            <a:avLst/>
            <a:gdLst>
              <a:gd name="connsiteX0" fmla="*/ 0 w 3748823"/>
              <a:gd name="connsiteY0" fmla="*/ 0 h 3748823"/>
              <a:gd name="connsiteX1" fmla="*/ 2057403 w 3748823"/>
              <a:gd name="connsiteY1" fmla="*/ 0 h 3748823"/>
              <a:gd name="connsiteX2" fmla="*/ 2057403 w 3748823"/>
              <a:gd name="connsiteY2" fmla="*/ 468603 h 3748823"/>
              <a:gd name="connsiteX3" fmla="*/ 468603 w 3748823"/>
              <a:gd name="connsiteY3" fmla="*/ 468603 h 3748823"/>
              <a:gd name="connsiteX4" fmla="*/ 468603 w 3748823"/>
              <a:gd name="connsiteY4" fmla="*/ 3280220 h 3748823"/>
              <a:gd name="connsiteX5" fmla="*/ 3280220 w 3748823"/>
              <a:gd name="connsiteY5" fmla="*/ 3280220 h 3748823"/>
              <a:gd name="connsiteX6" fmla="*/ 3280220 w 3748823"/>
              <a:gd name="connsiteY6" fmla="*/ 1691420 h 3748823"/>
              <a:gd name="connsiteX7" fmla="*/ 3748823 w 3748823"/>
              <a:gd name="connsiteY7" fmla="*/ 1691420 h 3748823"/>
              <a:gd name="connsiteX8" fmla="*/ 3748823 w 3748823"/>
              <a:gd name="connsiteY8" fmla="*/ 3748823 h 3748823"/>
              <a:gd name="connsiteX9" fmla="*/ 0 w 3748823"/>
              <a:gd name="connsiteY9" fmla="*/ 3748823 h 374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823" h="3748823">
                <a:moveTo>
                  <a:pt x="0" y="0"/>
                </a:moveTo>
                <a:lnTo>
                  <a:pt x="2057403" y="0"/>
                </a:lnTo>
                <a:lnTo>
                  <a:pt x="2057403" y="468603"/>
                </a:lnTo>
                <a:lnTo>
                  <a:pt x="468603" y="468603"/>
                </a:lnTo>
                <a:lnTo>
                  <a:pt x="468603" y="3280220"/>
                </a:lnTo>
                <a:lnTo>
                  <a:pt x="3280220" y="3280220"/>
                </a:lnTo>
                <a:lnTo>
                  <a:pt x="3280220" y="1691420"/>
                </a:lnTo>
                <a:lnTo>
                  <a:pt x="3748823" y="1691420"/>
                </a:lnTo>
                <a:lnTo>
                  <a:pt x="3748823" y="3748823"/>
                </a:lnTo>
                <a:lnTo>
                  <a:pt x="0" y="3748823"/>
                </a:lnTo>
                <a:close/>
              </a:path>
            </a:pathLst>
          </a:cu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r"/>
            <a:endParaRPr lang="en-US" dirty="0">
              <a:ln w="0"/>
              <a:solidFill>
                <a:schemeClr val="tx1"/>
              </a:solidFill>
              <a:effectLst>
                <a:outerShdw blurRad="38100" dist="19050" dir="2700000" algn="tl" rotWithShape="0">
                  <a:schemeClr val="dk1">
                    <a:alpha val="40000"/>
                  </a:schemeClr>
                </a:outerShdw>
              </a:effectLst>
            </a:endParaRPr>
          </a:p>
        </p:txBody>
      </p:sp>
      <p:sp>
        <p:nvSpPr>
          <p:cNvPr id="17" name="Rectangle 16"/>
          <p:cNvSpPr/>
          <p:nvPr/>
        </p:nvSpPr>
        <p:spPr>
          <a:xfrm flipH="1">
            <a:off x="1405301" y="234662"/>
            <a:ext cx="3302659" cy="7167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tlCol="0" anchor="ctr"/>
          <a:lstStyle/>
          <a:p>
            <a:pPr algn="r"/>
            <a:r>
              <a:rPr lang="en-US" sz="2000" dirty="0" smtClean="0">
                <a:solidFill>
                  <a:schemeClr val="tx1"/>
                </a:solidFill>
                <a:latin typeface="Arial Black" panose="020B0A04020102020204" pitchFamily="34" charset="0"/>
              </a:rPr>
              <a:t>C A T E R P I L </a:t>
            </a:r>
            <a:r>
              <a:rPr lang="en-US" sz="2000" dirty="0" err="1" smtClean="0">
                <a:solidFill>
                  <a:schemeClr val="tx1"/>
                </a:solidFill>
                <a:latin typeface="Arial Black" panose="020B0A04020102020204" pitchFamily="34" charset="0"/>
              </a:rPr>
              <a:t>L</a:t>
            </a:r>
            <a:r>
              <a:rPr lang="en-US" sz="2000" dirty="0" smtClean="0">
                <a:solidFill>
                  <a:schemeClr val="tx1"/>
                </a:solidFill>
                <a:latin typeface="Arial Black" panose="020B0A04020102020204" pitchFamily="34" charset="0"/>
              </a:rPr>
              <a:t> A R</a:t>
            </a:r>
            <a:endParaRPr lang="de-DE" sz="2000" dirty="0">
              <a:solidFill>
                <a:schemeClr val="tx1"/>
              </a:solidFill>
              <a:latin typeface="Arial Black" panose="020B0A04020102020204" pitchFamily="34" charset="0"/>
            </a:endParaRPr>
          </a:p>
        </p:txBody>
      </p:sp>
      <p:grpSp>
        <p:nvGrpSpPr>
          <p:cNvPr id="27" name="그룹 10">
            <a:extLst>
              <a:ext uri="{FF2B5EF4-FFF2-40B4-BE49-F238E27FC236}">
                <a16:creationId xmlns:a16="http://schemas.microsoft.com/office/drawing/2014/main" id="{7E05892D-C4A5-41EB-9347-FD836B61ED01}"/>
              </a:ext>
            </a:extLst>
          </p:cNvPr>
          <p:cNvGrpSpPr/>
          <p:nvPr/>
        </p:nvGrpSpPr>
        <p:grpSpPr>
          <a:xfrm>
            <a:off x="784909" y="808851"/>
            <a:ext cx="4657968" cy="3287312"/>
            <a:chOff x="635000" y="1382713"/>
            <a:chExt cx="7869238" cy="4572000"/>
          </a:xfrm>
          <a:solidFill>
            <a:schemeClr val="tx2"/>
          </a:solidFill>
          <a:scene3d>
            <a:camera prst="orthographicFront">
              <a:rot lat="0" lon="0" rev="0"/>
            </a:camera>
            <a:lightRig rig="glow" dir="t">
              <a:rot lat="0" lon="0" rev="4800000"/>
            </a:lightRig>
          </a:scene3d>
        </p:grpSpPr>
        <p:sp>
          <p:nvSpPr>
            <p:cNvPr id="28" name="Freeform 8">
              <a:extLst>
                <a:ext uri="{FF2B5EF4-FFF2-40B4-BE49-F238E27FC236}">
                  <a16:creationId xmlns:a16="http://schemas.microsoft.com/office/drawing/2014/main" id="{2029829E-044E-4688-A4E9-DB877DC6A429}"/>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29" name="Freeform 9">
              <a:extLst>
                <a:ext uri="{FF2B5EF4-FFF2-40B4-BE49-F238E27FC236}">
                  <a16:creationId xmlns:a16="http://schemas.microsoft.com/office/drawing/2014/main" id="{AACF769B-C700-42D7-9427-87B102617AF2}"/>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30" name="Freeform 10">
              <a:extLst>
                <a:ext uri="{FF2B5EF4-FFF2-40B4-BE49-F238E27FC236}">
                  <a16:creationId xmlns:a16="http://schemas.microsoft.com/office/drawing/2014/main" id="{1E32610B-2C1B-4602-A2AE-3180C47B33D2}"/>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31" name="Freeform 11">
              <a:extLst>
                <a:ext uri="{FF2B5EF4-FFF2-40B4-BE49-F238E27FC236}">
                  <a16:creationId xmlns:a16="http://schemas.microsoft.com/office/drawing/2014/main" id="{5C8102C6-4678-40D6-AB23-7C7B13BF96E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grpSp>
      <p:sp>
        <p:nvSpPr>
          <p:cNvPr id="23" name="Text Box 8"/>
          <p:cNvSpPr txBox="1">
            <a:spLocks noChangeArrowheads="1"/>
          </p:cNvSpPr>
          <p:nvPr/>
        </p:nvSpPr>
        <p:spPr bwMode="auto">
          <a:xfrm>
            <a:off x="7122777" y="1413143"/>
            <a:ext cx="4834802" cy="6129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endParaRPr lang="en-US" altLang="de-DE" sz="1200" dirty="0">
              <a:latin typeface="Calibri" panose="020F0502020204030204" pitchFamily="34" charset="0"/>
            </a:endParaRPr>
          </a:p>
        </p:txBody>
      </p:sp>
      <p:pic>
        <p:nvPicPr>
          <p:cNvPr id="5124" name="Picture 4" descr="http://s7d2.scene7.com/is/image/Caterpillar/C10030952?$cc-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0860" y="52493"/>
            <a:ext cx="2729352" cy="13075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00073" y="991568"/>
            <a:ext cx="6096000" cy="2970044"/>
          </a:xfrm>
          <a:prstGeom prst="rect">
            <a:avLst/>
          </a:prstGeom>
        </p:spPr>
        <p:txBody>
          <a:bodyPr>
            <a:spAutoFit/>
          </a:bodyPr>
          <a:lstStyle/>
          <a:p>
            <a:r>
              <a:rPr lang="en-US" sz="1100" cap="all" dirty="0">
                <a:solidFill>
                  <a:srgbClr val="565656"/>
                </a:solidFill>
                <a:latin typeface="Calibri" panose="020F0502020204030204" pitchFamily="34" charset="0"/>
                <a:cs typeface="Calibri" panose="020F0502020204030204" pitchFamily="34" charset="0"/>
                <a:hlinkClick r:id="rId3"/>
              </a:rPr>
              <a:t>INDUSTRY </a:t>
            </a:r>
            <a:r>
              <a:rPr lang="en-US" sz="1100" cap="all" dirty="0" smtClean="0">
                <a:solidFill>
                  <a:srgbClr val="565656"/>
                </a:solidFill>
                <a:latin typeface="Calibri" panose="020F0502020204030204" pitchFamily="34" charset="0"/>
                <a:cs typeface="Calibri" panose="020F0502020204030204" pitchFamily="34" charset="0"/>
                <a:hlinkClick r:id="rId3"/>
              </a:rPr>
              <a:t>SOLUTIONS</a:t>
            </a:r>
            <a:r>
              <a:rPr lang="en-US" sz="1100" cap="all" dirty="0" smtClean="0">
                <a:solidFill>
                  <a:srgbClr val="565656"/>
                </a:solidFill>
                <a:latin typeface="Calibri" panose="020F0502020204030204" pitchFamily="34" charset="0"/>
                <a:cs typeface="Calibri" panose="020F0502020204030204" pitchFamily="34" charset="0"/>
              </a:rPr>
              <a:t>  :  </a:t>
            </a:r>
            <a:r>
              <a:rPr lang="en-US" sz="1100" cap="all" dirty="0" smtClean="0">
                <a:solidFill>
                  <a:srgbClr val="000000"/>
                </a:solidFill>
                <a:latin typeface="Calibri" panose="020F0502020204030204" pitchFamily="34" charset="0"/>
                <a:cs typeface="Calibri" panose="020F0502020204030204" pitchFamily="34" charset="0"/>
              </a:rPr>
              <a:t>MINING THE </a:t>
            </a:r>
            <a:r>
              <a:rPr lang="en-US" sz="1100" cap="all" dirty="0">
                <a:solidFill>
                  <a:srgbClr val="000000"/>
                </a:solidFill>
                <a:latin typeface="Calibri" panose="020F0502020204030204" pitchFamily="34" charset="0"/>
                <a:cs typeface="Calibri" panose="020F0502020204030204" pitchFamily="34" charset="0"/>
              </a:rPr>
              <a:t>BROADEST PRODUCT LINE IN THE INDUSTRY.</a:t>
            </a:r>
          </a:p>
          <a:p>
            <a:r>
              <a:rPr lang="en-US" sz="1100" dirty="0">
                <a:solidFill>
                  <a:srgbClr val="000000"/>
                </a:solidFill>
                <a:latin typeface="Calibri" panose="020F0502020204030204" pitchFamily="34" charset="0"/>
                <a:cs typeface="Calibri" panose="020F0502020204030204" pitchFamily="34" charset="0"/>
              </a:rPr>
              <a:t>Today, the demand for mined materials is greater than at any other time in history. World development and increased urbanization are driving sustained dependence on minerals, metals and coal. Energy usage is expected to increase </a:t>
            </a:r>
            <a:r>
              <a:rPr lang="en-US" sz="1100" dirty="0" err="1">
                <a:solidFill>
                  <a:srgbClr val="000000"/>
                </a:solidFill>
                <a:latin typeface="Calibri" panose="020F0502020204030204" pitchFamily="34" charset="0"/>
                <a:cs typeface="Calibri" panose="020F0502020204030204" pitchFamily="34" charset="0"/>
              </a:rPr>
              <a:t>sigfificantly</a:t>
            </a:r>
            <a:r>
              <a:rPr lang="en-US" sz="1100" dirty="0">
                <a:solidFill>
                  <a:srgbClr val="000000"/>
                </a:solidFill>
                <a:latin typeface="Calibri" panose="020F0502020204030204" pitchFamily="34" charset="0"/>
                <a:cs typeface="Calibri" panose="020F0502020204030204" pitchFamily="34" charset="0"/>
              </a:rPr>
              <a:t> in the coming decades - placing even more emphasis on supply, security, cost and environmental impact issues.</a:t>
            </a:r>
          </a:p>
          <a:p>
            <a:r>
              <a:rPr lang="en-US" sz="1100" dirty="0">
                <a:solidFill>
                  <a:srgbClr val="000000"/>
                </a:solidFill>
                <a:latin typeface="Calibri" panose="020F0502020204030204" pitchFamily="34" charset="0"/>
                <a:cs typeface="Calibri" panose="020F0502020204030204" pitchFamily="34" charset="0"/>
              </a:rPr>
              <a:t>As the demand for </a:t>
            </a:r>
            <a:r>
              <a:rPr lang="en-US" sz="1100" dirty="0" err="1">
                <a:solidFill>
                  <a:srgbClr val="000000"/>
                </a:solidFill>
                <a:latin typeface="Calibri" panose="020F0502020204030204" pitchFamily="34" charset="0"/>
                <a:cs typeface="Calibri" panose="020F0502020204030204" pitchFamily="34" charset="0"/>
              </a:rPr>
              <a:t>commodoties</a:t>
            </a:r>
            <a:r>
              <a:rPr lang="en-US" sz="1100" dirty="0">
                <a:solidFill>
                  <a:srgbClr val="000000"/>
                </a:solidFill>
                <a:latin typeface="Calibri" panose="020F0502020204030204" pitchFamily="34" charset="0"/>
                <a:cs typeface="Calibri" panose="020F0502020204030204" pitchFamily="34" charset="0"/>
              </a:rPr>
              <a:t> grows, mining companies need a partner to support them in their efforts. A partner who understands the issues important to the mining industry - like safety, sustainability and productivity. And a partner with the equipment, solutions and technologies to support their operations.</a:t>
            </a:r>
          </a:p>
          <a:p>
            <a:r>
              <a:rPr lang="en-US" sz="1100" dirty="0">
                <a:solidFill>
                  <a:srgbClr val="000000"/>
                </a:solidFill>
                <a:latin typeface="Calibri" panose="020F0502020204030204" pitchFamily="34" charset="0"/>
                <a:cs typeface="Calibri" panose="020F0502020204030204" pitchFamily="34" charset="0"/>
              </a:rPr>
              <a:t>Caterpillar is committed to being that partner. We provide the broadest line of surface and underground equipment in the industry - backed by the people and the infrastructure to serve every mining region in the world</a:t>
            </a:r>
            <a:r>
              <a:rPr lang="en-US" sz="1100" dirty="0" smtClean="0">
                <a:solidFill>
                  <a:srgbClr val="000000"/>
                </a:solidFill>
                <a:latin typeface="Calibri" panose="020F0502020204030204" pitchFamily="34" charset="0"/>
                <a:cs typeface="Calibri" panose="020F0502020204030204" pitchFamily="34" charset="0"/>
              </a:rPr>
              <a:t>.</a:t>
            </a:r>
          </a:p>
          <a:p>
            <a:endParaRPr lang="en-US" sz="1100" b="0" i="0" dirty="0">
              <a:solidFill>
                <a:srgbClr val="000000"/>
              </a:solidFill>
              <a:effectLst/>
              <a:latin typeface="Calibri" panose="020F0502020204030204" pitchFamily="34" charset="0"/>
              <a:cs typeface="Calibri" panose="020F0502020204030204" pitchFamily="34" charset="0"/>
            </a:endParaRPr>
          </a:p>
          <a:p>
            <a:endParaRPr lang="en-US" sz="1100" dirty="0" smtClean="0">
              <a:solidFill>
                <a:srgbClr val="000000"/>
              </a:solidFill>
              <a:latin typeface="Calibri" panose="020F0502020204030204" pitchFamily="34" charset="0"/>
              <a:cs typeface="Calibri" panose="020F0502020204030204" pitchFamily="34" charset="0"/>
            </a:endParaRPr>
          </a:p>
          <a:p>
            <a:endParaRPr lang="en-US" sz="1100" b="0" i="0" dirty="0">
              <a:solidFill>
                <a:srgbClr val="000000"/>
              </a:solidFill>
              <a:effectLst/>
              <a:latin typeface="Calibri" panose="020F0502020204030204" pitchFamily="34" charset="0"/>
              <a:cs typeface="Calibri" panose="020F0502020204030204" pitchFamily="34" charset="0"/>
            </a:endParaRPr>
          </a:p>
          <a:p>
            <a:endParaRPr lang="en-US" sz="1100" dirty="0" smtClean="0">
              <a:solidFill>
                <a:srgbClr val="000000"/>
              </a:solidFill>
              <a:latin typeface="Calibri" panose="020F0502020204030204" pitchFamily="34" charset="0"/>
              <a:cs typeface="Calibri" panose="020F0502020204030204" pitchFamily="34" charset="0"/>
            </a:endParaRPr>
          </a:p>
          <a:p>
            <a:endParaRPr lang="en-US" sz="1100" b="0" i="0" dirty="0">
              <a:solidFill>
                <a:srgbClr val="000000"/>
              </a:solidFill>
              <a:effectLst/>
              <a:latin typeface="Calibri" panose="020F0502020204030204" pitchFamily="34" charset="0"/>
              <a:cs typeface="Calibri" panose="020F0502020204030204" pitchFamily="34" charset="0"/>
            </a:endParaRPr>
          </a:p>
        </p:txBody>
      </p:sp>
      <p:pic>
        <p:nvPicPr>
          <p:cNvPr id="1026" name="Picture 2" descr="http://s7d2.scene7.com/is/image/Caterpillar/C10397793?$cc-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89372" y="3013423"/>
            <a:ext cx="2670175" cy="20026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7d2.scene7.com/is/image/Caterpillar/C833220?$cc-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4397" y="4544460"/>
            <a:ext cx="2974975" cy="22312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7d2.scene7.com/is/image/Caterpillar/C10006998?$cc-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11862" y="4900687"/>
            <a:ext cx="2323334" cy="15891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7d2.scene7.com/is/image/Caterpillar/C10430314?$cc-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20" y="4313031"/>
            <a:ext cx="4193388" cy="24626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6015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0399" y="3061825"/>
            <a:ext cx="1988973" cy="14945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6030 OE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1478" y="2882797"/>
            <a:ext cx="1863530" cy="168404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6015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5470" y="4794854"/>
            <a:ext cx="2416631" cy="167047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3247695" y="2022922"/>
            <a:ext cx="1268943" cy="24622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ctr"/>
            <a:r>
              <a:rPr lang="en-US" altLang="ko-KR" sz="1000" dirty="0" smtClean="0">
                <a:solidFill>
                  <a:schemeClr val="bg1"/>
                </a:solidFill>
              </a:rPr>
              <a:t>T E R Q U A</a:t>
            </a:r>
            <a:endParaRPr lang="ko-KR" altLang="en-US" sz="1000" dirty="0">
              <a:solidFill>
                <a:schemeClr val="bg1"/>
              </a:solidFill>
              <a:cs typeface="Arial" pitchFamily="34" charset="0"/>
            </a:endParaRPr>
          </a:p>
        </p:txBody>
      </p:sp>
      <p:sp>
        <p:nvSpPr>
          <p:cNvPr id="4" name="Rectangle 17"/>
          <p:cNvSpPr>
            <a:spLocks noChangeArrowheads="1"/>
          </p:cNvSpPr>
          <p:nvPr/>
        </p:nvSpPr>
        <p:spPr bwMode="auto">
          <a:xfrm rot="16200000">
            <a:off x="-1066543" y="2161039"/>
            <a:ext cx="2942897" cy="184666"/>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dirty="0" smtClean="0">
                <a:ln>
                  <a:noFill/>
                </a:ln>
                <a:solidFill>
                  <a:srgbClr val="212121"/>
                </a:solidFill>
                <a:effectLst/>
                <a:latin typeface="inherit"/>
              </a:rPr>
              <a:t>HYDRAULIC OIL AND WATER TANKS</a:t>
            </a:r>
            <a:r>
              <a:rPr kumimoji="0" lang="de-DE" altLang="de-DE" sz="900" b="1" i="0" u="none" strike="noStrike" cap="none" normalizeH="0" baseline="0" dirty="0" smtClean="0">
                <a:ln>
                  <a:noFill/>
                </a:ln>
                <a:solidFill>
                  <a:schemeClr val="tx1"/>
                </a:solidFill>
                <a:effectLst/>
              </a:rPr>
              <a:t> </a:t>
            </a:r>
            <a:endParaRPr kumimoji="0" lang="de-DE" altLang="de-DE" sz="1800" b="1" i="0" u="none" strike="noStrike" cap="none" normalizeH="0" baseline="0" dirty="0" smtClean="0">
              <a:ln>
                <a:noFill/>
              </a:ln>
              <a:solidFill>
                <a:schemeClr val="tx1"/>
              </a:solidFill>
              <a:effectLst/>
              <a:latin typeface="Arial" panose="020B0604020202020204" pitchFamily="34" charset="0"/>
            </a:endParaRPr>
          </a:p>
        </p:txBody>
      </p:sp>
      <p:cxnSp>
        <p:nvCxnSpPr>
          <p:cNvPr id="6" name="Straight Arrow Connector 5"/>
          <p:cNvCxnSpPr/>
          <p:nvPr/>
        </p:nvCxnSpPr>
        <p:spPr>
          <a:xfrm flipV="1">
            <a:off x="2623611" y="2269143"/>
            <a:ext cx="1269212" cy="174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32" idx="2"/>
          </p:cNvCxnSpPr>
          <p:nvPr/>
        </p:nvCxnSpPr>
        <p:spPr>
          <a:xfrm flipH="1" flipV="1">
            <a:off x="3882167" y="2269143"/>
            <a:ext cx="1131268" cy="2433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903479" y="2287670"/>
            <a:ext cx="1825294" cy="830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892823" y="2299091"/>
            <a:ext cx="2849533" cy="3250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5-Point Star 24"/>
          <p:cNvSpPr/>
          <p:nvPr/>
        </p:nvSpPr>
        <p:spPr>
          <a:xfrm>
            <a:off x="3764368" y="2174967"/>
            <a:ext cx="278221" cy="280504"/>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1452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10647" y="218672"/>
            <a:ext cx="1641499"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r"/>
            <a:r>
              <a:rPr lang="en-US" altLang="ko-KR" dirty="0" smtClean="0"/>
              <a:t>CUSTOMERS</a:t>
            </a:r>
            <a:endParaRPr lang="ko-KR" altLang="en-US" dirty="0">
              <a:cs typeface="Arial" pitchFamily="34" charset="0"/>
            </a:endParaRPr>
          </a:p>
        </p:txBody>
      </p:sp>
      <p:sp>
        <p:nvSpPr>
          <p:cNvPr id="15" name="Freeform: Shape 10">
            <a:extLst>
              <a:ext uri="{FF2B5EF4-FFF2-40B4-BE49-F238E27FC236}">
                <a16:creationId xmlns:a16="http://schemas.microsoft.com/office/drawing/2014/main" id="{E4650279-88C0-42E1-BC96-DB064273A8CC}"/>
              </a:ext>
            </a:extLst>
          </p:cNvPr>
          <p:cNvSpPr/>
          <p:nvPr/>
        </p:nvSpPr>
        <p:spPr>
          <a:xfrm rot="2700000">
            <a:off x="9908419" y="194776"/>
            <a:ext cx="462308" cy="417124"/>
          </a:xfrm>
          <a:custGeom>
            <a:avLst/>
            <a:gdLst>
              <a:gd name="connsiteX0" fmla="*/ 0 w 3748823"/>
              <a:gd name="connsiteY0" fmla="*/ 0 h 3748823"/>
              <a:gd name="connsiteX1" fmla="*/ 2057403 w 3748823"/>
              <a:gd name="connsiteY1" fmla="*/ 0 h 3748823"/>
              <a:gd name="connsiteX2" fmla="*/ 2057403 w 3748823"/>
              <a:gd name="connsiteY2" fmla="*/ 468603 h 3748823"/>
              <a:gd name="connsiteX3" fmla="*/ 468603 w 3748823"/>
              <a:gd name="connsiteY3" fmla="*/ 468603 h 3748823"/>
              <a:gd name="connsiteX4" fmla="*/ 468603 w 3748823"/>
              <a:gd name="connsiteY4" fmla="*/ 3280220 h 3748823"/>
              <a:gd name="connsiteX5" fmla="*/ 3280220 w 3748823"/>
              <a:gd name="connsiteY5" fmla="*/ 3280220 h 3748823"/>
              <a:gd name="connsiteX6" fmla="*/ 3280220 w 3748823"/>
              <a:gd name="connsiteY6" fmla="*/ 1691420 h 3748823"/>
              <a:gd name="connsiteX7" fmla="*/ 3748823 w 3748823"/>
              <a:gd name="connsiteY7" fmla="*/ 1691420 h 3748823"/>
              <a:gd name="connsiteX8" fmla="*/ 3748823 w 3748823"/>
              <a:gd name="connsiteY8" fmla="*/ 3748823 h 3748823"/>
              <a:gd name="connsiteX9" fmla="*/ 0 w 3748823"/>
              <a:gd name="connsiteY9" fmla="*/ 3748823 h 374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823" h="3748823">
                <a:moveTo>
                  <a:pt x="0" y="0"/>
                </a:moveTo>
                <a:lnTo>
                  <a:pt x="2057403" y="0"/>
                </a:lnTo>
                <a:lnTo>
                  <a:pt x="2057403" y="468603"/>
                </a:lnTo>
                <a:lnTo>
                  <a:pt x="468603" y="468603"/>
                </a:lnTo>
                <a:lnTo>
                  <a:pt x="468603" y="3280220"/>
                </a:lnTo>
                <a:lnTo>
                  <a:pt x="3280220" y="3280220"/>
                </a:lnTo>
                <a:lnTo>
                  <a:pt x="3280220" y="1691420"/>
                </a:lnTo>
                <a:lnTo>
                  <a:pt x="3748823" y="1691420"/>
                </a:lnTo>
                <a:lnTo>
                  <a:pt x="3748823" y="3748823"/>
                </a:lnTo>
                <a:lnTo>
                  <a:pt x="0" y="3748823"/>
                </a:lnTo>
                <a:close/>
              </a:path>
            </a:pathLst>
          </a:cu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r"/>
            <a:endParaRPr lang="en-US" dirty="0">
              <a:ln w="0"/>
              <a:solidFill>
                <a:schemeClr val="tx1"/>
              </a:solidFill>
              <a:effectLst>
                <a:outerShdw blurRad="38100" dist="19050" dir="2700000" algn="tl" rotWithShape="0">
                  <a:schemeClr val="dk1">
                    <a:alpha val="40000"/>
                  </a:schemeClr>
                </a:outerShdw>
              </a:effectLst>
            </a:endParaRPr>
          </a:p>
        </p:txBody>
      </p:sp>
      <p:sp>
        <p:nvSpPr>
          <p:cNvPr id="17" name="Rectangle 16"/>
          <p:cNvSpPr/>
          <p:nvPr/>
        </p:nvSpPr>
        <p:spPr>
          <a:xfrm flipH="1">
            <a:off x="1379852" y="330716"/>
            <a:ext cx="3302659" cy="4571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solidFill>
                  <a:schemeClr val="tx1"/>
                </a:solidFill>
                <a:latin typeface="Arial Black" panose="020B0A04020102020204" pitchFamily="34" charset="0"/>
              </a:rPr>
              <a:t>C O M E T </a:t>
            </a:r>
            <a:r>
              <a:rPr lang="en-US" sz="2000" dirty="0" err="1" smtClean="0">
                <a:solidFill>
                  <a:schemeClr val="tx1"/>
                </a:solidFill>
                <a:latin typeface="Arial Black" panose="020B0A04020102020204" pitchFamily="34" charset="0"/>
              </a:rPr>
              <a:t>T</a:t>
            </a:r>
            <a:r>
              <a:rPr lang="en-US" sz="2000" dirty="0" smtClean="0">
                <a:solidFill>
                  <a:schemeClr val="tx1"/>
                </a:solidFill>
                <a:latin typeface="Arial Black" panose="020B0A04020102020204" pitchFamily="34" charset="0"/>
              </a:rPr>
              <a:t> O</a:t>
            </a:r>
            <a:endParaRPr lang="de-DE" sz="2000" dirty="0">
              <a:solidFill>
                <a:schemeClr val="tx1"/>
              </a:solidFill>
              <a:latin typeface="Arial Black" panose="020B0A04020102020204" pitchFamily="34" charset="0"/>
            </a:endParaRPr>
          </a:p>
        </p:txBody>
      </p:sp>
      <p:grpSp>
        <p:nvGrpSpPr>
          <p:cNvPr id="27" name="그룹 10">
            <a:extLst>
              <a:ext uri="{FF2B5EF4-FFF2-40B4-BE49-F238E27FC236}">
                <a16:creationId xmlns:a16="http://schemas.microsoft.com/office/drawing/2014/main" id="{7E05892D-C4A5-41EB-9347-FD836B61ED01}"/>
              </a:ext>
            </a:extLst>
          </p:cNvPr>
          <p:cNvGrpSpPr/>
          <p:nvPr/>
        </p:nvGrpSpPr>
        <p:grpSpPr>
          <a:xfrm>
            <a:off x="7612983" y="2468623"/>
            <a:ext cx="3772262" cy="1768010"/>
            <a:chOff x="635000" y="1382713"/>
            <a:chExt cx="7869238" cy="4572000"/>
          </a:xfrm>
          <a:solidFill>
            <a:schemeClr val="tx2"/>
          </a:solidFill>
          <a:scene3d>
            <a:camera prst="orthographicFront">
              <a:rot lat="0" lon="0" rev="0"/>
            </a:camera>
            <a:lightRig rig="glow" dir="t">
              <a:rot lat="0" lon="0" rev="4800000"/>
            </a:lightRig>
          </a:scene3d>
        </p:grpSpPr>
        <p:sp>
          <p:nvSpPr>
            <p:cNvPr id="28" name="Freeform 8">
              <a:extLst>
                <a:ext uri="{FF2B5EF4-FFF2-40B4-BE49-F238E27FC236}">
                  <a16:creationId xmlns:a16="http://schemas.microsoft.com/office/drawing/2014/main" id="{2029829E-044E-4688-A4E9-DB877DC6A429}"/>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29" name="Freeform 9">
              <a:extLst>
                <a:ext uri="{FF2B5EF4-FFF2-40B4-BE49-F238E27FC236}">
                  <a16:creationId xmlns:a16="http://schemas.microsoft.com/office/drawing/2014/main" id="{AACF769B-C700-42D7-9427-87B102617AF2}"/>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30" name="Freeform 10">
              <a:extLst>
                <a:ext uri="{FF2B5EF4-FFF2-40B4-BE49-F238E27FC236}">
                  <a16:creationId xmlns:a16="http://schemas.microsoft.com/office/drawing/2014/main" id="{1E32610B-2C1B-4602-A2AE-3180C47B33D2}"/>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31" name="Freeform 11">
              <a:extLst>
                <a:ext uri="{FF2B5EF4-FFF2-40B4-BE49-F238E27FC236}">
                  <a16:creationId xmlns:a16="http://schemas.microsoft.com/office/drawing/2014/main" id="{5C8102C6-4678-40D6-AB23-7C7B13BF96E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grpSp>
      <p:sp>
        <p:nvSpPr>
          <p:cNvPr id="23" name="Text Box 8"/>
          <p:cNvSpPr txBox="1">
            <a:spLocks noChangeArrowheads="1"/>
          </p:cNvSpPr>
          <p:nvPr/>
        </p:nvSpPr>
        <p:spPr bwMode="auto">
          <a:xfrm>
            <a:off x="7122777" y="1413143"/>
            <a:ext cx="4834802" cy="6129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endParaRPr lang="en-US" altLang="de-DE" sz="1200" dirty="0">
              <a:latin typeface="Calibri" panose="020F0502020204030204" pitchFamily="34" charset="0"/>
            </a:endParaRPr>
          </a:p>
        </p:txBody>
      </p:sp>
      <p:pic>
        <p:nvPicPr>
          <p:cNvPr id="2050" name="Picture 2" descr="Comet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7241" y="748791"/>
            <a:ext cx="2043777" cy="5715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27081" y="1363245"/>
            <a:ext cx="4940218" cy="1015663"/>
          </a:xfrm>
          <a:prstGeom prst="rect">
            <a:avLst/>
          </a:prstGeom>
        </p:spPr>
        <p:txBody>
          <a:bodyPr wrap="square">
            <a:spAutoFit/>
          </a:bodyPr>
          <a:lstStyle/>
          <a:p>
            <a:r>
              <a:rPr lang="en-US" sz="1200" dirty="0">
                <a:solidFill>
                  <a:srgbClr val="000000"/>
                </a:solidFill>
                <a:latin typeface="Calibri" panose="020F0502020204030204" pitchFamily="34" charset="0"/>
                <a:cs typeface="Calibri" panose="020F0502020204030204" pitchFamily="34" charset="0"/>
              </a:rPr>
              <a:t>The </a:t>
            </a:r>
            <a:r>
              <a:rPr lang="en-US" sz="1200" dirty="0" err="1">
                <a:solidFill>
                  <a:srgbClr val="000000"/>
                </a:solidFill>
                <a:latin typeface="Calibri" panose="020F0502020204030204" pitchFamily="34" charset="0"/>
                <a:cs typeface="Calibri" panose="020F0502020204030204" pitchFamily="34" charset="0"/>
              </a:rPr>
              <a:t>Faymonville</a:t>
            </a:r>
            <a:r>
              <a:rPr lang="en-US" sz="1200" dirty="0">
                <a:solidFill>
                  <a:srgbClr val="000000"/>
                </a:solidFill>
                <a:latin typeface="Calibri" panose="020F0502020204030204" pitchFamily="34" charset="0"/>
                <a:cs typeface="Calibri" panose="020F0502020204030204" pitchFamily="34" charset="0"/>
              </a:rPr>
              <a:t> Group is one of the leading full-range manufacturers of special vehicles for heavy load transport and special transport.</a:t>
            </a:r>
          </a:p>
          <a:p>
            <a:r>
              <a:rPr lang="en-US" sz="1200" dirty="0">
                <a:solidFill>
                  <a:srgbClr val="000000"/>
                </a:solidFill>
                <a:latin typeface="Calibri" panose="020F0502020204030204" pitchFamily="34" charset="0"/>
                <a:cs typeface="Calibri" panose="020F0502020204030204" pitchFamily="34" charset="0"/>
              </a:rPr>
              <a:t>The semi-trailers, low-loaders, modular vehicles and self-propelled vehicles that we produce can be used to transport anything exceptionally heavy, long, wide or tall!</a:t>
            </a:r>
            <a:endParaRPr lang="en-US" sz="1200" b="0" i="0" dirty="0">
              <a:solidFill>
                <a:srgbClr val="000000"/>
              </a:solidFill>
              <a:effectLst/>
              <a:latin typeface="Calibri" panose="020F0502020204030204" pitchFamily="34" charset="0"/>
              <a:cs typeface="Calibri" panose="020F0502020204030204" pitchFamily="34" charset="0"/>
            </a:endParaRPr>
          </a:p>
        </p:txBody>
      </p:sp>
      <p:pic>
        <p:nvPicPr>
          <p:cNvPr id="2052" name="Picture 4" descr="Cinci locaÈii optimizate Ã®n reÈ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63" y="2939610"/>
            <a:ext cx="2713810" cy="17526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4" name="Picture 6" descr="InfrastructurÄ de ultimÄ orÄ"/>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063" y="1127216"/>
            <a:ext cx="2713810" cy="1760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6" name="Picture 8" descr="In breve e dritto al pun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063" y="4744593"/>
            <a:ext cx="2713810" cy="17526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8" name="Picture 10" descr="http://www2.cometto.com/images/cometto/prodotti/gallery/modular_systems/extra_low_modules/gallery/cometto_extra_low_serie_2_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4217" y="1127215"/>
            <a:ext cx="2734556" cy="1760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51064" y="594902"/>
            <a:ext cx="5507710" cy="30777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ctr"/>
            <a:r>
              <a:rPr lang="en-US" altLang="ko-KR" sz="1400" dirty="0" smtClean="0"/>
              <a:t>CHASSIS – MODULAR SYSTEMS</a:t>
            </a:r>
            <a:endParaRPr lang="ko-KR" altLang="en-US" sz="1400" dirty="0">
              <a:cs typeface="Arial" pitchFamily="34" charset="0"/>
            </a:endParaRPr>
          </a:p>
        </p:txBody>
      </p:sp>
      <p:pic>
        <p:nvPicPr>
          <p:cNvPr id="2060" name="Picture 12" descr="http://www2.cometto.com/images/cometto/prodotti/gallery/modular_systems/extra_low_modules/gallery/cometto_extra_low_serie_2_0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31182" y="2939610"/>
            <a:ext cx="2727591" cy="17526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62" name="Picture 14" descr="http://www2.cometto.com/images/cometto/prodotti/gallery/modular_systems/extra_low_modules/gallery/cometto_extra_low_serie_2_0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31182" y="4744593"/>
            <a:ext cx="2734556" cy="17526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64" name="Picture 16" descr="http://www2.cometto.com/images/cometto/prodotti/gallery/modular_systems/extra_low_modules/gallery/cometto_extra_low_serie_2_0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2777" y="4326348"/>
            <a:ext cx="4996740" cy="24452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5843244" y="2466799"/>
            <a:ext cx="4130700" cy="730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834509" y="3197314"/>
            <a:ext cx="4108277" cy="633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58773" y="3197313"/>
            <a:ext cx="4184013" cy="1637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9942786" y="3197313"/>
            <a:ext cx="196787" cy="1039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5-Point Star 15"/>
          <p:cNvSpPr/>
          <p:nvPr/>
        </p:nvSpPr>
        <p:spPr>
          <a:xfrm>
            <a:off x="9794618" y="3081283"/>
            <a:ext cx="255244" cy="257703"/>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41" name="TextBox 40"/>
          <p:cNvSpPr txBox="1"/>
          <p:nvPr/>
        </p:nvSpPr>
        <p:spPr>
          <a:xfrm>
            <a:off x="9772331" y="2963913"/>
            <a:ext cx="1092774" cy="24622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ctr"/>
            <a:r>
              <a:rPr lang="en-US" altLang="ko-KR" sz="1000" dirty="0" smtClean="0">
                <a:solidFill>
                  <a:schemeClr val="bg1"/>
                </a:solidFill>
              </a:rPr>
              <a:t>T E R Q U A</a:t>
            </a:r>
            <a:endParaRPr lang="ko-KR" altLang="en-US" sz="1000" dirty="0">
              <a:solidFill>
                <a:schemeClr val="bg1"/>
              </a:solidFill>
              <a:cs typeface="Arial" pitchFamily="34" charset="0"/>
            </a:endParaRPr>
          </a:p>
        </p:txBody>
      </p:sp>
    </p:spTree>
    <p:extLst>
      <p:ext uri="{BB962C8B-B14F-4D97-AF65-F5344CB8AC3E}">
        <p14:creationId xmlns:p14="http://schemas.microsoft.com/office/powerpoint/2010/main" val="1308782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10">
            <a:extLst>
              <a:ext uri="{FF2B5EF4-FFF2-40B4-BE49-F238E27FC236}">
                <a16:creationId xmlns:a16="http://schemas.microsoft.com/office/drawing/2014/main" id="{E4650279-88C0-42E1-BC96-DB064273A8CC}"/>
              </a:ext>
            </a:extLst>
          </p:cNvPr>
          <p:cNvSpPr/>
          <p:nvPr/>
        </p:nvSpPr>
        <p:spPr>
          <a:xfrm rot="2700000">
            <a:off x="9913258" y="299496"/>
            <a:ext cx="542532" cy="483075"/>
          </a:xfrm>
          <a:custGeom>
            <a:avLst/>
            <a:gdLst>
              <a:gd name="connsiteX0" fmla="*/ 0 w 3748823"/>
              <a:gd name="connsiteY0" fmla="*/ 0 h 3748823"/>
              <a:gd name="connsiteX1" fmla="*/ 2057403 w 3748823"/>
              <a:gd name="connsiteY1" fmla="*/ 0 h 3748823"/>
              <a:gd name="connsiteX2" fmla="*/ 2057403 w 3748823"/>
              <a:gd name="connsiteY2" fmla="*/ 468603 h 3748823"/>
              <a:gd name="connsiteX3" fmla="*/ 468603 w 3748823"/>
              <a:gd name="connsiteY3" fmla="*/ 468603 h 3748823"/>
              <a:gd name="connsiteX4" fmla="*/ 468603 w 3748823"/>
              <a:gd name="connsiteY4" fmla="*/ 3280220 h 3748823"/>
              <a:gd name="connsiteX5" fmla="*/ 3280220 w 3748823"/>
              <a:gd name="connsiteY5" fmla="*/ 3280220 h 3748823"/>
              <a:gd name="connsiteX6" fmla="*/ 3280220 w 3748823"/>
              <a:gd name="connsiteY6" fmla="*/ 1691420 h 3748823"/>
              <a:gd name="connsiteX7" fmla="*/ 3748823 w 3748823"/>
              <a:gd name="connsiteY7" fmla="*/ 1691420 h 3748823"/>
              <a:gd name="connsiteX8" fmla="*/ 3748823 w 3748823"/>
              <a:gd name="connsiteY8" fmla="*/ 3748823 h 3748823"/>
              <a:gd name="connsiteX9" fmla="*/ 0 w 3748823"/>
              <a:gd name="connsiteY9" fmla="*/ 3748823 h 374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823" h="3748823">
                <a:moveTo>
                  <a:pt x="0" y="0"/>
                </a:moveTo>
                <a:lnTo>
                  <a:pt x="2057403" y="0"/>
                </a:lnTo>
                <a:lnTo>
                  <a:pt x="2057403" y="468603"/>
                </a:lnTo>
                <a:lnTo>
                  <a:pt x="468603" y="468603"/>
                </a:lnTo>
                <a:lnTo>
                  <a:pt x="468603" y="3280220"/>
                </a:lnTo>
                <a:lnTo>
                  <a:pt x="3280220" y="3280220"/>
                </a:lnTo>
                <a:lnTo>
                  <a:pt x="3280220" y="1691420"/>
                </a:lnTo>
                <a:lnTo>
                  <a:pt x="3748823" y="1691420"/>
                </a:lnTo>
                <a:lnTo>
                  <a:pt x="3748823" y="3748823"/>
                </a:lnTo>
                <a:lnTo>
                  <a:pt x="0" y="3748823"/>
                </a:lnTo>
                <a:close/>
              </a:path>
            </a:pathLst>
          </a:cu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r"/>
            <a:endParaRPr lang="en-US" dirty="0">
              <a:solidFill>
                <a:schemeClr val="tx1"/>
              </a:solidFill>
            </a:endParaRPr>
          </a:p>
        </p:txBody>
      </p:sp>
      <p:sp>
        <p:nvSpPr>
          <p:cNvPr id="20" name="Text Box 9"/>
          <p:cNvSpPr txBox="1">
            <a:spLocks noChangeArrowheads="1"/>
          </p:cNvSpPr>
          <p:nvPr/>
        </p:nvSpPr>
        <p:spPr bwMode="auto">
          <a:xfrm>
            <a:off x="7129618" y="1513866"/>
            <a:ext cx="4896101" cy="4571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r>
              <a:rPr lang="en-US" sz="1100" dirty="0"/>
              <a:t>Manufacture and sale of construction and mining equipment, utilities, forest machines and industrial machinery.</a:t>
            </a:r>
            <a:endParaRPr lang="en-US" altLang="de-DE" sz="1100" dirty="0">
              <a:latin typeface="Calibri" panose="020F0502020204030204" pitchFamily="34" charset="0"/>
            </a:endParaRPr>
          </a:p>
        </p:txBody>
      </p:sp>
      <p:sp>
        <p:nvSpPr>
          <p:cNvPr id="21" name="Text Box 10"/>
          <p:cNvSpPr txBox="1">
            <a:spLocks noChangeArrowheads="1"/>
          </p:cNvSpPr>
          <p:nvPr/>
        </p:nvSpPr>
        <p:spPr bwMode="auto">
          <a:xfrm>
            <a:off x="6953566" y="3459272"/>
            <a:ext cx="4857750" cy="4571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endParaRPr lang="en-US" altLang="de-DE" sz="1200" dirty="0">
              <a:latin typeface="Calibri" panose="020F0502020204030204" pitchFamily="34" charset="0"/>
            </a:endParaRPr>
          </a:p>
          <a:p>
            <a:pPr>
              <a:spcBef>
                <a:spcPct val="0"/>
              </a:spcBef>
              <a:buClrTx/>
              <a:buFontTx/>
              <a:buNone/>
            </a:pPr>
            <a:endParaRPr lang="en-US" altLang="de-DE" sz="1200" dirty="0">
              <a:latin typeface="Calibri" panose="020F0502020204030204" pitchFamily="34" charset="0"/>
            </a:endParaRPr>
          </a:p>
        </p:txBody>
      </p:sp>
      <p:sp>
        <p:nvSpPr>
          <p:cNvPr id="22" name="TextBox 21"/>
          <p:cNvSpPr txBox="1"/>
          <p:nvPr/>
        </p:nvSpPr>
        <p:spPr>
          <a:xfrm>
            <a:off x="10321158" y="356368"/>
            <a:ext cx="1704561"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r"/>
            <a:r>
              <a:rPr lang="en-US" altLang="ko-KR" dirty="0" smtClean="0"/>
              <a:t>CUSTOMERS</a:t>
            </a:r>
            <a:endParaRPr lang="ko-KR" altLang="en-US" dirty="0">
              <a:cs typeface="Arial" pitchFamily="34" charset="0"/>
            </a:endParaRPr>
          </a:p>
        </p:txBody>
      </p:sp>
      <p:grpSp>
        <p:nvGrpSpPr>
          <p:cNvPr id="26" name="그룹 10">
            <a:extLst>
              <a:ext uri="{FF2B5EF4-FFF2-40B4-BE49-F238E27FC236}">
                <a16:creationId xmlns:a16="http://schemas.microsoft.com/office/drawing/2014/main" id="{7E05892D-C4A5-41EB-9347-FD836B61ED01}"/>
              </a:ext>
            </a:extLst>
          </p:cNvPr>
          <p:cNvGrpSpPr/>
          <p:nvPr/>
        </p:nvGrpSpPr>
        <p:grpSpPr>
          <a:xfrm>
            <a:off x="7129618" y="2132143"/>
            <a:ext cx="4693844" cy="2269699"/>
            <a:chOff x="635000" y="1382713"/>
            <a:chExt cx="7869238" cy="4572000"/>
          </a:xfrm>
          <a:solidFill>
            <a:schemeClr val="tx2"/>
          </a:solidFill>
          <a:scene3d>
            <a:camera prst="orthographicFront">
              <a:rot lat="0" lon="0" rev="0"/>
            </a:camera>
            <a:lightRig rig="glow" dir="t">
              <a:rot lat="0" lon="0" rev="4800000"/>
            </a:lightRig>
          </a:scene3d>
        </p:grpSpPr>
        <p:sp>
          <p:nvSpPr>
            <p:cNvPr id="27" name="Freeform 8">
              <a:extLst>
                <a:ext uri="{FF2B5EF4-FFF2-40B4-BE49-F238E27FC236}">
                  <a16:creationId xmlns:a16="http://schemas.microsoft.com/office/drawing/2014/main" id="{2029829E-044E-4688-A4E9-DB877DC6A429}"/>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33" name="Freeform 9">
              <a:extLst>
                <a:ext uri="{FF2B5EF4-FFF2-40B4-BE49-F238E27FC236}">
                  <a16:creationId xmlns:a16="http://schemas.microsoft.com/office/drawing/2014/main" id="{AACF769B-C700-42D7-9427-87B102617AF2}"/>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34" name="Freeform 10">
              <a:extLst>
                <a:ext uri="{FF2B5EF4-FFF2-40B4-BE49-F238E27FC236}">
                  <a16:creationId xmlns:a16="http://schemas.microsoft.com/office/drawing/2014/main" id="{1E32610B-2C1B-4602-A2AE-3180C47B33D2}"/>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35" name="Freeform 11">
              <a:extLst>
                <a:ext uri="{FF2B5EF4-FFF2-40B4-BE49-F238E27FC236}">
                  <a16:creationId xmlns:a16="http://schemas.microsoft.com/office/drawing/2014/main" id="{5C8102C6-4678-40D6-AB23-7C7B13BF96E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grpSp>
      <p:pic>
        <p:nvPicPr>
          <p:cNvPr id="3076" name="Picture 4" descr="https://home.komatsu/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691" y="939361"/>
            <a:ext cx="2190750" cy="42862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564399" y="178426"/>
            <a:ext cx="2360910" cy="4001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ctr"/>
            <a:r>
              <a:rPr lang="en-US" altLang="ko-KR" sz="2000" b="1" dirty="0" smtClean="0">
                <a:latin typeface="Arial Black" panose="020B0A04020102020204" pitchFamily="34" charset="0"/>
              </a:rPr>
              <a:t>K O M A T S U</a:t>
            </a:r>
            <a:endParaRPr lang="ko-KR" altLang="en-US" sz="2000" b="1" dirty="0">
              <a:latin typeface="Arial Black" panose="020B0A04020102020204" pitchFamily="34" charset="0"/>
              <a:cs typeface="Arial" pitchFamily="34" charset="0"/>
            </a:endParaRPr>
          </a:p>
        </p:txBody>
      </p:sp>
      <p:sp>
        <p:nvSpPr>
          <p:cNvPr id="40" name="Rectangle 17"/>
          <p:cNvSpPr>
            <a:spLocks noChangeArrowheads="1"/>
          </p:cNvSpPr>
          <p:nvPr/>
        </p:nvSpPr>
        <p:spPr bwMode="auto">
          <a:xfrm rot="16200000">
            <a:off x="-1092351" y="1869527"/>
            <a:ext cx="2942897" cy="184666"/>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dirty="0" smtClean="0">
                <a:ln>
                  <a:noFill/>
                </a:ln>
                <a:solidFill>
                  <a:srgbClr val="212121"/>
                </a:solidFill>
                <a:effectLst/>
                <a:latin typeface="inherit"/>
              </a:rPr>
              <a:t>HYDRAULIC OIL AND WATER TANKS</a:t>
            </a:r>
            <a:r>
              <a:rPr kumimoji="0" lang="de-DE" altLang="de-DE" sz="900" b="1" i="0" u="none" strike="noStrike" cap="none" normalizeH="0" baseline="0" dirty="0" smtClean="0">
                <a:ln>
                  <a:noFill/>
                </a:ln>
                <a:solidFill>
                  <a:schemeClr val="tx1"/>
                </a:solidFill>
                <a:effectLst/>
              </a:rPr>
              <a:t> </a:t>
            </a:r>
            <a:endParaRPr kumimoji="0" lang="de-DE" altLang="de-DE" sz="1800" b="1" i="0" u="none" strike="noStrike" cap="none" normalizeH="0" baseline="0" dirty="0" smtClean="0">
              <a:ln>
                <a:noFill/>
              </a:ln>
              <a:solidFill>
                <a:schemeClr val="tx1"/>
              </a:solidFill>
              <a:effectLst/>
              <a:latin typeface="Arial" panose="020B0604020202020204" pitchFamily="34" charset="0"/>
            </a:endParaRPr>
          </a:p>
        </p:txBody>
      </p:sp>
      <p:sp>
        <p:nvSpPr>
          <p:cNvPr id="42" name="TextBox 41"/>
          <p:cNvSpPr txBox="1"/>
          <p:nvPr/>
        </p:nvSpPr>
        <p:spPr>
          <a:xfrm>
            <a:off x="907483" y="582293"/>
            <a:ext cx="3674741" cy="28681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ctr"/>
            <a:r>
              <a:rPr lang="en-US" altLang="ko-KR" sz="1200" dirty="0" smtClean="0"/>
              <a:t>C O U N T E R W E I G H T</a:t>
            </a:r>
            <a:endParaRPr lang="ko-KR" altLang="en-US" sz="1200" dirty="0">
              <a:cs typeface="Arial" pitchFamily="34" charset="0"/>
            </a:endParaRPr>
          </a:p>
        </p:txBody>
      </p:sp>
      <p:pic>
        <p:nvPicPr>
          <p:cNvPr id="3078" name="Picture 6" descr="https://www.komatsuamerica.com/-/media/2017-redesign/equipment-images/trucks/electric/930e-5/930e-5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88" y="2516731"/>
            <a:ext cx="5920160" cy="42204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komatsuamerica.com/-/media/2017-redesign/equipment-images/trucks/electric/980e-4_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3495" y="4279688"/>
            <a:ext cx="3622224" cy="271666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www.komatsuamerica.com/-/media/2017-redesign/equipment-images/trucks/electric/930e-4_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1092" y="4652454"/>
            <a:ext cx="2549249" cy="223069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www.komatsuamerica.com/-/media/2017-redesign/equipment-images/dozers/mining/d375a-8_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3882" y="578536"/>
            <a:ext cx="3201580" cy="248906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home.komatsu/en/products/construction-machine/info_01/__icsFiles/afieldfile/2017/09/28/2_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2105" y="155444"/>
            <a:ext cx="2225273" cy="1427323"/>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home.komatsu/en/products/construction-machine/info_01/__icsFiles/afieldfile/2017/09/28/1_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71636" y="1603309"/>
            <a:ext cx="2024094" cy="1446516"/>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https://home.komatsu/en/products/construction-machine/info_01/__icsFiles/afieldfile/2017/09/28/3_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39359" y="3252364"/>
            <a:ext cx="1584593" cy="105639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9932003" y="2952646"/>
            <a:ext cx="914442" cy="24622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pPr algn="ctr"/>
            <a:r>
              <a:rPr lang="en-US" altLang="ko-KR" sz="1000" dirty="0" smtClean="0">
                <a:solidFill>
                  <a:schemeClr val="bg1"/>
                </a:solidFill>
              </a:rPr>
              <a:t>T E R Q U A</a:t>
            </a:r>
            <a:endParaRPr lang="ko-KR" altLang="en-US" sz="1000" dirty="0">
              <a:solidFill>
                <a:schemeClr val="bg1"/>
              </a:solidFill>
              <a:cs typeface="Arial" pitchFamily="34" charset="0"/>
            </a:endParaRPr>
          </a:p>
        </p:txBody>
      </p:sp>
      <p:cxnSp>
        <p:nvCxnSpPr>
          <p:cNvPr id="3" name="Straight Arrow Connector 2"/>
          <p:cNvCxnSpPr>
            <a:endCxn id="44" idx="1"/>
          </p:cNvCxnSpPr>
          <p:nvPr/>
        </p:nvCxnSpPr>
        <p:spPr>
          <a:xfrm>
            <a:off x="6572061" y="1522018"/>
            <a:ext cx="3359942" cy="1553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088" idx="3"/>
            <a:endCxn id="44" idx="1"/>
          </p:cNvCxnSpPr>
          <p:nvPr/>
        </p:nvCxnSpPr>
        <p:spPr>
          <a:xfrm>
            <a:off x="6895730" y="2326567"/>
            <a:ext cx="3036273" cy="749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514897" y="3049825"/>
            <a:ext cx="2417106" cy="545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076948" y="3075757"/>
            <a:ext cx="3855055" cy="1576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001724" y="3067605"/>
            <a:ext cx="1930279" cy="2071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9932003" y="3067605"/>
            <a:ext cx="0" cy="1584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5-Point Star 28"/>
          <p:cNvSpPr/>
          <p:nvPr/>
        </p:nvSpPr>
        <p:spPr>
          <a:xfrm>
            <a:off x="9755654" y="2903595"/>
            <a:ext cx="284021" cy="295272"/>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67664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0" name="그룹 10">
            <a:extLst>
              <a:ext uri="{FF2B5EF4-FFF2-40B4-BE49-F238E27FC236}">
                <a16:creationId xmlns:a16="http://schemas.microsoft.com/office/drawing/2014/main" id="{7E05892D-C4A5-41EB-9347-FD836B61ED01}"/>
              </a:ext>
            </a:extLst>
          </p:cNvPr>
          <p:cNvGrpSpPr/>
          <p:nvPr/>
        </p:nvGrpSpPr>
        <p:grpSpPr>
          <a:xfrm>
            <a:off x="7336220" y="2438400"/>
            <a:ext cx="4707475" cy="2932015"/>
            <a:chOff x="635000" y="1382713"/>
            <a:chExt cx="7869238" cy="4572000"/>
          </a:xfrm>
          <a:solidFill>
            <a:schemeClr val="tx2"/>
          </a:solidFill>
          <a:scene3d>
            <a:camera prst="orthographicFront">
              <a:rot lat="0" lon="0" rev="0"/>
            </a:camera>
            <a:lightRig rig="glow" dir="t">
              <a:rot lat="0" lon="0" rev="4800000"/>
            </a:lightRig>
          </a:scene3d>
        </p:grpSpPr>
        <p:sp>
          <p:nvSpPr>
            <p:cNvPr id="321" name="Freeform 8">
              <a:extLst>
                <a:ext uri="{FF2B5EF4-FFF2-40B4-BE49-F238E27FC236}">
                  <a16:creationId xmlns:a16="http://schemas.microsoft.com/office/drawing/2014/main" id="{2029829E-044E-4688-A4E9-DB877DC6A429}"/>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322" name="Freeform 9">
              <a:extLst>
                <a:ext uri="{FF2B5EF4-FFF2-40B4-BE49-F238E27FC236}">
                  <a16:creationId xmlns:a16="http://schemas.microsoft.com/office/drawing/2014/main" id="{AACF769B-C700-42D7-9427-87B102617AF2}"/>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323" name="Freeform 10">
              <a:extLst>
                <a:ext uri="{FF2B5EF4-FFF2-40B4-BE49-F238E27FC236}">
                  <a16:creationId xmlns:a16="http://schemas.microsoft.com/office/drawing/2014/main" id="{1E32610B-2C1B-4602-A2AE-3180C47B33D2}"/>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324" name="Freeform 11">
              <a:extLst>
                <a:ext uri="{FF2B5EF4-FFF2-40B4-BE49-F238E27FC236}">
                  <a16:creationId xmlns:a16="http://schemas.microsoft.com/office/drawing/2014/main" id="{5C8102C6-4678-40D6-AB23-7C7B13BF96E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a:extLst>
              <a:ext uri="{FF2B5EF4-FFF2-40B4-BE49-F238E27FC236}">
                <a16:creationId xmlns:a16="http://schemas.microsoft.com/office/drawing/2014/main" id="{EFF6F8DA-76DC-42AE-9949-A0D46A66577D}"/>
              </a:ext>
            </a:extLst>
          </p:cNvPr>
          <p:cNvSpPr>
            <a:spLocks noGrp="1"/>
          </p:cNvSpPr>
          <p:nvPr>
            <p:ph type="body" sz="quarter" idx="10"/>
          </p:nvPr>
        </p:nvSpPr>
        <p:spPr>
          <a:xfrm>
            <a:off x="10005948" y="198091"/>
            <a:ext cx="1932644" cy="44953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r"/>
            <a:r>
              <a:rPr lang="en-US" sz="1800" dirty="0" smtClean="0">
                <a:solidFill>
                  <a:schemeClr val="tx1"/>
                </a:solidFill>
              </a:rPr>
              <a:t>PRESENTATION</a:t>
            </a:r>
            <a:endParaRPr lang="en-US" sz="1800" dirty="0">
              <a:solidFill>
                <a:schemeClr val="tx1"/>
              </a:solidFill>
            </a:endParaRPr>
          </a:p>
        </p:txBody>
      </p:sp>
      <p:sp>
        <p:nvSpPr>
          <p:cNvPr id="39" name="Rounded Rectangle 10">
            <a:extLst>
              <a:ext uri="{FF2B5EF4-FFF2-40B4-BE49-F238E27FC236}">
                <a16:creationId xmlns:a16="http://schemas.microsoft.com/office/drawing/2014/main" id="{74426D57-CD22-49EE-A78D-D8242052321B}"/>
              </a:ext>
            </a:extLst>
          </p:cNvPr>
          <p:cNvSpPr/>
          <p:nvPr/>
        </p:nvSpPr>
        <p:spPr>
          <a:xfrm>
            <a:off x="5545033" y="5565030"/>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Rounded Rectangle 6">
            <a:extLst>
              <a:ext uri="{FF2B5EF4-FFF2-40B4-BE49-F238E27FC236}">
                <a16:creationId xmlns:a16="http://schemas.microsoft.com/office/drawing/2014/main" id="{57377BB8-9732-4078-B45C-4B9316DD2D9F}"/>
              </a:ext>
            </a:extLst>
          </p:cNvPr>
          <p:cNvSpPr/>
          <p:nvPr/>
        </p:nvSpPr>
        <p:spPr>
          <a:xfrm>
            <a:off x="5500643" y="4762609"/>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ounded Rectangle 27">
            <a:extLst>
              <a:ext uri="{FF2B5EF4-FFF2-40B4-BE49-F238E27FC236}">
                <a16:creationId xmlns:a16="http://schemas.microsoft.com/office/drawing/2014/main" id="{3B0C89E6-78A4-4294-8B6C-33B495F4A563}"/>
              </a:ext>
            </a:extLst>
          </p:cNvPr>
          <p:cNvSpPr/>
          <p:nvPr/>
        </p:nvSpPr>
        <p:spPr>
          <a:xfrm>
            <a:off x="6322686" y="4782843"/>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Rounded Rectangle 7">
            <a:extLst>
              <a:ext uri="{FF2B5EF4-FFF2-40B4-BE49-F238E27FC236}">
                <a16:creationId xmlns:a16="http://schemas.microsoft.com/office/drawing/2014/main" id="{18E6BE8C-8ADA-42D5-923B-611DB2571DE6}"/>
              </a:ext>
            </a:extLst>
          </p:cNvPr>
          <p:cNvSpPr/>
          <p:nvPr/>
        </p:nvSpPr>
        <p:spPr>
          <a:xfrm>
            <a:off x="6315770" y="5532759"/>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6" name="Freeform: Shape 10">
            <a:extLst>
              <a:ext uri="{FF2B5EF4-FFF2-40B4-BE49-F238E27FC236}">
                <a16:creationId xmlns:a16="http://schemas.microsoft.com/office/drawing/2014/main" id="{E4650279-88C0-42E1-BC96-DB064273A8CC}"/>
              </a:ext>
            </a:extLst>
          </p:cNvPr>
          <p:cNvSpPr/>
          <p:nvPr/>
        </p:nvSpPr>
        <p:spPr>
          <a:xfrm rot="2700000">
            <a:off x="9616711" y="178039"/>
            <a:ext cx="426866" cy="456595"/>
          </a:xfrm>
          <a:custGeom>
            <a:avLst/>
            <a:gdLst>
              <a:gd name="connsiteX0" fmla="*/ 0 w 3748823"/>
              <a:gd name="connsiteY0" fmla="*/ 0 h 3748823"/>
              <a:gd name="connsiteX1" fmla="*/ 2057403 w 3748823"/>
              <a:gd name="connsiteY1" fmla="*/ 0 h 3748823"/>
              <a:gd name="connsiteX2" fmla="*/ 2057403 w 3748823"/>
              <a:gd name="connsiteY2" fmla="*/ 468603 h 3748823"/>
              <a:gd name="connsiteX3" fmla="*/ 468603 w 3748823"/>
              <a:gd name="connsiteY3" fmla="*/ 468603 h 3748823"/>
              <a:gd name="connsiteX4" fmla="*/ 468603 w 3748823"/>
              <a:gd name="connsiteY4" fmla="*/ 3280220 h 3748823"/>
              <a:gd name="connsiteX5" fmla="*/ 3280220 w 3748823"/>
              <a:gd name="connsiteY5" fmla="*/ 3280220 h 3748823"/>
              <a:gd name="connsiteX6" fmla="*/ 3280220 w 3748823"/>
              <a:gd name="connsiteY6" fmla="*/ 1691420 h 3748823"/>
              <a:gd name="connsiteX7" fmla="*/ 3748823 w 3748823"/>
              <a:gd name="connsiteY7" fmla="*/ 1691420 h 3748823"/>
              <a:gd name="connsiteX8" fmla="*/ 3748823 w 3748823"/>
              <a:gd name="connsiteY8" fmla="*/ 3748823 h 3748823"/>
              <a:gd name="connsiteX9" fmla="*/ 0 w 3748823"/>
              <a:gd name="connsiteY9" fmla="*/ 3748823 h 374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823" h="3748823">
                <a:moveTo>
                  <a:pt x="0" y="0"/>
                </a:moveTo>
                <a:lnTo>
                  <a:pt x="2057403" y="0"/>
                </a:lnTo>
                <a:lnTo>
                  <a:pt x="2057403" y="468603"/>
                </a:lnTo>
                <a:lnTo>
                  <a:pt x="468603" y="468603"/>
                </a:lnTo>
                <a:lnTo>
                  <a:pt x="468603" y="3280220"/>
                </a:lnTo>
                <a:lnTo>
                  <a:pt x="3280220" y="3280220"/>
                </a:lnTo>
                <a:lnTo>
                  <a:pt x="3280220" y="1691420"/>
                </a:lnTo>
                <a:lnTo>
                  <a:pt x="3748823" y="1691420"/>
                </a:lnTo>
                <a:lnTo>
                  <a:pt x="3748823" y="3748823"/>
                </a:lnTo>
                <a:lnTo>
                  <a:pt x="0" y="3748823"/>
                </a:lnTo>
                <a:close/>
              </a:path>
            </a:pathLst>
          </a:cu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r"/>
            <a:endParaRPr lang="en-US"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8763108" y="5684721"/>
            <a:ext cx="3428892" cy="10262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pic>
        <p:nvPicPr>
          <p:cNvPr id="410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976" y="181753"/>
            <a:ext cx="14382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825" y="191278"/>
            <a:ext cx="1514475"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p:cNvSpPr/>
          <p:nvPr/>
        </p:nvSpPr>
        <p:spPr>
          <a:xfrm>
            <a:off x="219770" y="1180712"/>
            <a:ext cx="6096000" cy="1047403"/>
          </a:xfrm>
          <a:prstGeom prst="rect">
            <a:avLst/>
          </a:prstGeom>
        </p:spPr>
        <p:txBody>
          <a:bodyPr>
            <a:spAutoFit/>
          </a:bodyPr>
          <a:lstStyle/>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400" b="1" dirty="0" err="1">
                <a:solidFill>
                  <a:srgbClr val="0000FF"/>
                </a:solidFill>
                <a:latin typeface="BankGothic Lt BT" panose="020B0607020203060204" pitchFamily="34" charset="0"/>
                <a:ea typeface="Times New Roman" panose="02020603050405020304" pitchFamily="18" charset="0"/>
                <a:cs typeface="Calibri" panose="020F0502020204030204" pitchFamily="34" charset="0"/>
              </a:rPr>
              <a:t>Founding</a:t>
            </a:r>
            <a:r>
              <a:rPr lang="de-DE" sz="1400" b="1" dirty="0">
                <a:solidFill>
                  <a:srgbClr val="0000FF"/>
                </a:solidFill>
                <a:latin typeface="BankGothic Lt BT" panose="020B0607020203060204" pitchFamily="34" charset="0"/>
                <a:ea typeface="Times New Roman" panose="02020603050405020304" pitchFamily="18" charset="0"/>
                <a:cs typeface="Calibri" panose="020F0502020204030204" pitchFamily="34" charset="0"/>
              </a:rPr>
              <a:t> </a:t>
            </a:r>
            <a:r>
              <a:rPr lang="de-DE" sz="1400" b="1" dirty="0" smtClean="0">
                <a:solidFill>
                  <a:srgbClr val="0000FF"/>
                </a:solidFill>
                <a:latin typeface="BankGothic Lt BT" panose="020B0607020203060204" pitchFamily="34" charset="0"/>
                <a:ea typeface="Times New Roman" panose="02020603050405020304" pitchFamily="18" charset="0"/>
                <a:cs typeface="Calibri" panose="020F0502020204030204" pitchFamily="34" charset="0"/>
              </a:rPr>
              <a:t>Year : </a:t>
            </a:r>
            <a:r>
              <a:rPr lang="de-DE" sz="1400" b="1" dirty="0">
                <a:solidFill>
                  <a:srgbClr val="0000FF"/>
                </a:solidFill>
                <a:latin typeface="BankGothic Lt BT" panose="020B0607020203060204" pitchFamily="34" charset="0"/>
                <a:ea typeface="Times New Roman" panose="02020603050405020304" pitchFamily="18" charset="0"/>
                <a:cs typeface="Calibri" panose="020F0502020204030204" pitchFamily="34" charset="0"/>
              </a:rPr>
              <a:t>2017</a:t>
            </a:r>
            <a:endParaRPr lang="de-DE" sz="1400" b="1" dirty="0">
              <a:solidFill>
                <a:srgbClr val="0000FF"/>
              </a:solidFill>
              <a:latin typeface="BankGothic Lt BT" panose="020B060702020306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Capital : </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100% German</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Activity</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Production</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of</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counterweights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for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heavy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cranes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and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excavators</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Production</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of</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tanks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for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hydraulic</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oil</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fuel</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and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water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excavators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and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cranes</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LUPROM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is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part</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of</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STAPU GmbH Holding,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largest</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European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manufacturer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in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field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04782" y="2173238"/>
            <a:ext cx="7948215" cy="1557927"/>
          </a:xfrm>
          <a:prstGeom prst="rect">
            <a:avLst/>
          </a:prstGeom>
        </p:spPr>
        <p:txBody>
          <a:bodyPr wrap="square">
            <a:spAutoFit/>
          </a:bodyPr>
          <a:lstStyle/>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200" b="1" dirty="0">
                <a:solidFill>
                  <a:srgbClr val="212121"/>
                </a:solidFill>
                <a:latin typeface="BankGothic Lt BT" panose="020B0607020203060204" pitchFamily="34" charset="0"/>
                <a:ea typeface="Times New Roman" panose="02020603050405020304" pitchFamily="18" charset="0"/>
                <a:cs typeface="Calibri" panose="020F0502020204030204" pitchFamily="34" charset="0"/>
              </a:rPr>
              <a:t>THE STRATEGY OF THE LUPROM COMPANY FOR THE PERFECTION OF FUTURE EMPLOYEES:</a:t>
            </a:r>
            <a:endParaRPr lang="de-DE" sz="1200" b="1" dirty="0">
              <a:latin typeface="BankGothic Lt BT" panose="020B060702020306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He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has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partnership</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agreement</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with</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Engineering College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of</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Free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Economic</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Zone. The Engineering College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is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first</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institution</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of</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Moldovan</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education</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that</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fully</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implements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dual German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training</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system</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and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aims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to</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prepare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force</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of</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qualified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work</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both</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for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Moldovan</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companies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but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especially</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for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foreign</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investors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It's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important</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that</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system</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dual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is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characterized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by</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an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effective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partnership</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between</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educational</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institution</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and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partner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enterprises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For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personnel</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recruitment</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following</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institutions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NATIONAL EMPLOYMENT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AGENCY</a:t>
            </a:r>
            <a:r>
              <a:rPr lang="de-DE" sz="1100" dirty="0" smtClean="0">
                <a:latin typeface="Calibri" panose="020F0502020204030204" pitchFamily="34" charset="0"/>
                <a:ea typeface="Times New Roman" panose="02020603050405020304" pitchFamily="18" charset="0"/>
                <a:cs typeface="Times New Roman" panose="02020603050405020304" pitchFamily="18" charset="0"/>
              </a:rPr>
              <a: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PROFESSIONAL </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SCALE PROFILE.</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Within</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LUPROM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training</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courses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are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also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being</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offered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for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unskilled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workers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in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field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of</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welding</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assembling</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locks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a:t>
            </a:r>
            <a:endParaRPr lang="de-DE"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19770" y="3735339"/>
            <a:ext cx="7298721" cy="2101344"/>
          </a:xfrm>
          <a:prstGeom prst="rect">
            <a:avLst/>
          </a:prstGeom>
        </p:spPr>
        <p:txBody>
          <a:bodyPr wrap="square">
            <a:spAutoFit/>
          </a:bodyPr>
          <a:lstStyle/>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200" b="1" dirty="0">
                <a:solidFill>
                  <a:srgbClr val="212121"/>
                </a:solidFill>
                <a:latin typeface="BankGothic Lt BT" panose="020B0607020203060204" pitchFamily="34" charset="0"/>
                <a:ea typeface="Times New Roman" panose="02020603050405020304" pitchFamily="18" charset="0"/>
                <a:cs typeface="Calibri" panose="020F0502020204030204" pitchFamily="34" charset="0"/>
              </a:rPr>
              <a:t>VACANCIES :</a:t>
            </a:r>
            <a:endParaRPr lang="de-DE" sz="1200" b="1" dirty="0">
              <a:latin typeface="BankGothic Lt BT" panose="020B060702020306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Welders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MIG – MAG ) (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welding</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with</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CORGON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18 ) ,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vacancies</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60</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Montatus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Lacatus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subassemblies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and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polishing</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of</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finished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parts</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vacancies</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30</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Sablori</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saves</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pieces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with</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alice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metal</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and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prepares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them</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for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priming</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vacancies</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4</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Dyers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receive</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sandblasted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products</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manual</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painting</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vacancies</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4</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Secretary</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to</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work</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on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computer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office</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word</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x-</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cell</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communications</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vacancies</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1</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Assistant</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Manager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keep</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daily</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agenda</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computer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notions</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marketing</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experience</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vacancies</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2</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Students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for</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Straseni</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College ,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ages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18-35 ) ,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vacancies</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10</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Woman</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of</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Service ,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vacancies</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4</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Roller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operator</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vacancies</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4</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Supply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supplier</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identification</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price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negotiation</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vacancies</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1</a:t>
            </a:r>
            <a:endParaRPr lang="de-DE"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863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0" name="그룹 10">
            <a:extLst>
              <a:ext uri="{FF2B5EF4-FFF2-40B4-BE49-F238E27FC236}">
                <a16:creationId xmlns:a16="http://schemas.microsoft.com/office/drawing/2014/main" id="{7E05892D-C4A5-41EB-9347-FD836B61ED01}"/>
              </a:ext>
            </a:extLst>
          </p:cNvPr>
          <p:cNvGrpSpPr/>
          <p:nvPr/>
        </p:nvGrpSpPr>
        <p:grpSpPr>
          <a:xfrm>
            <a:off x="4001204" y="3604841"/>
            <a:ext cx="4707475" cy="2932015"/>
            <a:chOff x="635000" y="1382713"/>
            <a:chExt cx="7869238" cy="4572000"/>
          </a:xfrm>
          <a:solidFill>
            <a:schemeClr val="tx2"/>
          </a:solidFill>
          <a:scene3d>
            <a:camera prst="orthographicFront">
              <a:rot lat="0" lon="0" rev="0"/>
            </a:camera>
            <a:lightRig rig="glow" dir="t">
              <a:rot lat="0" lon="0" rev="4800000"/>
            </a:lightRig>
          </a:scene3d>
        </p:grpSpPr>
        <p:sp>
          <p:nvSpPr>
            <p:cNvPr id="321" name="Freeform 8">
              <a:extLst>
                <a:ext uri="{FF2B5EF4-FFF2-40B4-BE49-F238E27FC236}">
                  <a16:creationId xmlns:a16="http://schemas.microsoft.com/office/drawing/2014/main" id="{2029829E-044E-4688-A4E9-DB877DC6A429}"/>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322" name="Freeform 9">
              <a:extLst>
                <a:ext uri="{FF2B5EF4-FFF2-40B4-BE49-F238E27FC236}">
                  <a16:creationId xmlns:a16="http://schemas.microsoft.com/office/drawing/2014/main" id="{AACF769B-C700-42D7-9427-87B102617AF2}"/>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323" name="Freeform 10">
              <a:extLst>
                <a:ext uri="{FF2B5EF4-FFF2-40B4-BE49-F238E27FC236}">
                  <a16:creationId xmlns:a16="http://schemas.microsoft.com/office/drawing/2014/main" id="{1E32610B-2C1B-4602-A2AE-3180C47B33D2}"/>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sp>
          <p:nvSpPr>
            <p:cNvPr id="324" name="Freeform 11">
              <a:extLst>
                <a:ext uri="{FF2B5EF4-FFF2-40B4-BE49-F238E27FC236}">
                  <a16:creationId xmlns:a16="http://schemas.microsoft.com/office/drawing/2014/main" id="{5C8102C6-4678-40D6-AB23-7C7B13BF96E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a:solidFill>
                <a:schemeClr val="accent1"/>
              </a:solidFill>
              <a:headEnd/>
              <a:tailEnd/>
            </a:ln>
            <a:effectLst>
              <a:outerShdw blurRad="190500" dist="228600" dir="2700000" algn="ctr">
                <a:srgbClr val="000000">
                  <a:alpha val="30000"/>
                </a:srgbClr>
              </a:outerShdw>
            </a:effectLst>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a:extLst>
              <a:ext uri="{FF2B5EF4-FFF2-40B4-BE49-F238E27FC236}">
                <a16:creationId xmlns:a16="http://schemas.microsoft.com/office/drawing/2014/main" id="{EFF6F8DA-76DC-42AE-9949-A0D46A66577D}"/>
              </a:ext>
            </a:extLst>
          </p:cNvPr>
          <p:cNvSpPr>
            <a:spLocks noGrp="1"/>
          </p:cNvSpPr>
          <p:nvPr>
            <p:ph type="body" sz="quarter" idx="10"/>
          </p:nvPr>
        </p:nvSpPr>
        <p:spPr>
          <a:xfrm>
            <a:off x="10090030" y="468906"/>
            <a:ext cx="1932644" cy="44953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r"/>
            <a:r>
              <a:rPr lang="en-US" sz="1800" dirty="0" smtClean="0">
                <a:solidFill>
                  <a:schemeClr val="tx1"/>
                </a:solidFill>
              </a:rPr>
              <a:t>PRESENTATION</a:t>
            </a:r>
            <a:endParaRPr lang="en-US" sz="1800" dirty="0">
              <a:solidFill>
                <a:schemeClr val="tx1"/>
              </a:solidFill>
            </a:endParaRPr>
          </a:p>
        </p:txBody>
      </p:sp>
      <p:sp>
        <p:nvSpPr>
          <p:cNvPr id="46" name="Freeform: Shape 10">
            <a:extLst>
              <a:ext uri="{FF2B5EF4-FFF2-40B4-BE49-F238E27FC236}">
                <a16:creationId xmlns:a16="http://schemas.microsoft.com/office/drawing/2014/main" id="{E4650279-88C0-42E1-BC96-DB064273A8CC}"/>
              </a:ext>
            </a:extLst>
          </p:cNvPr>
          <p:cNvSpPr/>
          <p:nvPr/>
        </p:nvSpPr>
        <p:spPr>
          <a:xfrm rot="2700000">
            <a:off x="9669263" y="455663"/>
            <a:ext cx="426866" cy="456595"/>
          </a:xfrm>
          <a:custGeom>
            <a:avLst/>
            <a:gdLst>
              <a:gd name="connsiteX0" fmla="*/ 0 w 3748823"/>
              <a:gd name="connsiteY0" fmla="*/ 0 h 3748823"/>
              <a:gd name="connsiteX1" fmla="*/ 2057403 w 3748823"/>
              <a:gd name="connsiteY1" fmla="*/ 0 h 3748823"/>
              <a:gd name="connsiteX2" fmla="*/ 2057403 w 3748823"/>
              <a:gd name="connsiteY2" fmla="*/ 468603 h 3748823"/>
              <a:gd name="connsiteX3" fmla="*/ 468603 w 3748823"/>
              <a:gd name="connsiteY3" fmla="*/ 468603 h 3748823"/>
              <a:gd name="connsiteX4" fmla="*/ 468603 w 3748823"/>
              <a:gd name="connsiteY4" fmla="*/ 3280220 h 3748823"/>
              <a:gd name="connsiteX5" fmla="*/ 3280220 w 3748823"/>
              <a:gd name="connsiteY5" fmla="*/ 3280220 h 3748823"/>
              <a:gd name="connsiteX6" fmla="*/ 3280220 w 3748823"/>
              <a:gd name="connsiteY6" fmla="*/ 1691420 h 3748823"/>
              <a:gd name="connsiteX7" fmla="*/ 3748823 w 3748823"/>
              <a:gd name="connsiteY7" fmla="*/ 1691420 h 3748823"/>
              <a:gd name="connsiteX8" fmla="*/ 3748823 w 3748823"/>
              <a:gd name="connsiteY8" fmla="*/ 3748823 h 3748823"/>
              <a:gd name="connsiteX9" fmla="*/ 0 w 3748823"/>
              <a:gd name="connsiteY9" fmla="*/ 3748823 h 374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823" h="3748823">
                <a:moveTo>
                  <a:pt x="0" y="0"/>
                </a:moveTo>
                <a:lnTo>
                  <a:pt x="2057403" y="0"/>
                </a:lnTo>
                <a:lnTo>
                  <a:pt x="2057403" y="468603"/>
                </a:lnTo>
                <a:lnTo>
                  <a:pt x="468603" y="468603"/>
                </a:lnTo>
                <a:lnTo>
                  <a:pt x="468603" y="3280220"/>
                </a:lnTo>
                <a:lnTo>
                  <a:pt x="3280220" y="3280220"/>
                </a:lnTo>
                <a:lnTo>
                  <a:pt x="3280220" y="1691420"/>
                </a:lnTo>
                <a:lnTo>
                  <a:pt x="3748823" y="1691420"/>
                </a:lnTo>
                <a:lnTo>
                  <a:pt x="3748823" y="3748823"/>
                </a:lnTo>
                <a:lnTo>
                  <a:pt x="0" y="3748823"/>
                </a:lnTo>
                <a:close/>
              </a:path>
            </a:pathLst>
          </a:cu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r"/>
            <a:endParaRPr lang="en-US"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8763108" y="5684721"/>
            <a:ext cx="3428892" cy="10262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pic>
        <p:nvPicPr>
          <p:cNvPr id="410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976" y="181753"/>
            <a:ext cx="14382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825" y="191278"/>
            <a:ext cx="1514475"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p:cNvSpPr/>
          <p:nvPr/>
        </p:nvSpPr>
        <p:spPr>
          <a:xfrm>
            <a:off x="180023" y="1007966"/>
            <a:ext cx="11842651" cy="2776466"/>
          </a:xfrm>
          <a:prstGeom prst="rect">
            <a:avLst/>
          </a:prstGeom>
        </p:spPr>
        <p:txBody>
          <a:bodyPr wrap="square">
            <a:spAutoFit/>
          </a:bodyPr>
          <a:lstStyle/>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200" b="1" dirty="0">
                <a:solidFill>
                  <a:srgbClr val="212121"/>
                </a:solidFill>
                <a:latin typeface="BankGothic Lt BT" panose="020B0607020203060204" pitchFamily="34" charset="0"/>
                <a:ea typeface="Times New Roman" panose="02020603050405020304" pitchFamily="18" charset="0"/>
                <a:cs typeface="Calibri" panose="020F0502020204030204" pitchFamily="34" charset="0"/>
              </a:rPr>
              <a:t>IMPROVEMENT COURSES :</a:t>
            </a:r>
            <a:endParaRPr lang="de-DE" sz="1200" b="1" dirty="0">
              <a:latin typeface="BankGothic Lt BT" panose="020B060702020306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The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best</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workers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will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be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selected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and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will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undergo</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training</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courses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in Germany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and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Romania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internally</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The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motto</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of</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company</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is</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smtClean="0">
                <a:latin typeface="Calibri" panose="020F0502020204030204" pitchFamily="34" charset="0"/>
                <a:ea typeface="Times New Roman" panose="02020603050405020304" pitchFamily="18" charset="0"/>
                <a:cs typeface="Times New Roman" panose="02020603050405020304" pitchFamily="18" charset="0"/>
              </a:rPr>
              <a: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The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best</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investment</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is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in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your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people</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they</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create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plus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value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of</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company</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so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they</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have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priority</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200" b="1" dirty="0" smtClean="0">
                <a:solidFill>
                  <a:srgbClr val="212121"/>
                </a:solidFill>
                <a:latin typeface="BankGothic Lt BT" panose="020B0607020203060204" pitchFamily="34" charset="0"/>
                <a:ea typeface="Times New Roman" panose="02020603050405020304" pitchFamily="18" charset="0"/>
                <a:cs typeface="Calibri" panose="020F0502020204030204" pitchFamily="34" charset="0"/>
              </a:rPr>
              <a:t>SALARIZATION :</a:t>
            </a:r>
            <a:endParaRPr lang="de-DE" sz="1200" b="1" dirty="0">
              <a:latin typeface="BankGothic Lt BT" panose="020B060702020306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1.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For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students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professional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schools</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salary</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starts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from</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amount</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of</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3,500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lei</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net</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up</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to</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6,500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lei</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net</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2.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For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people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coming</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from</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unemployment</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other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areas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and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wanting</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to</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qualify</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in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field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of</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welding</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fitter ,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salary</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is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6,500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lei</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net</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3.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For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students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who</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are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over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18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years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of</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age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and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are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selected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for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Straseni</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College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and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for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Luprom</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salary</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starts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from</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amount</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of</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2,950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lei</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net</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up</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to</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6,500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lei</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net</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Accommodation</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in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hostel</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and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school</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is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paid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by</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Employer</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4.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For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persons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who</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are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qualified</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salary</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starts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from</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amount</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of</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6,500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lei</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net</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first</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agreement</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mass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vouchers</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and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can</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reach</a:t>
            </a:r>
            <a:r>
              <a:rPr lang="de-DE" sz="1100" dirty="0" smtClean="0">
                <a:latin typeface="Calibri" panose="020F0502020204030204" pitchFamily="34" charset="0"/>
                <a:ea typeface="Times New Roman" panose="02020603050405020304" pitchFamily="18" charset="0"/>
                <a:cs typeface="Times New Roman" panose="02020603050405020304" pitchFamily="18"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up</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to</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16,000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lei</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net</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200" b="1" dirty="0">
                <a:solidFill>
                  <a:srgbClr val="212121"/>
                </a:solidFill>
                <a:latin typeface="BankGothic Lt BT" panose="020B0607020203060204" pitchFamily="34" charset="0"/>
                <a:ea typeface="Times New Roman" panose="02020603050405020304" pitchFamily="18" charset="0"/>
                <a:cs typeface="Calibri" panose="020F0502020204030204" pitchFamily="34" charset="0"/>
              </a:rPr>
              <a:t>IMPORTANT:</a:t>
            </a:r>
            <a:endParaRPr lang="de-DE" sz="1200" b="1" dirty="0">
              <a:latin typeface="BankGothic Lt BT" panose="020B060702020306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For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people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who</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are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from</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other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localities</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and</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want</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to</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work</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in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our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company</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we</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can</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offer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them</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accommodation</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de-DE" sz="11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for</a:t>
            </a:r>
            <a:r>
              <a:rPr lang="de-DE" sz="11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 </a:t>
            </a:r>
            <a:r>
              <a:rPr lang="de-DE" sz="11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fee</a:t>
            </a:r>
            <a:r>
              <a:rPr lang="de-DE" sz="11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dirty="0">
                <a:latin typeface="Calibri" panose="020F0502020204030204" pitchFamily="34" charset="0"/>
                <a:ea typeface="Calibri" panose="020F0502020204030204" pitchFamily="34" charset="0"/>
                <a:cs typeface="Calibri" panose="020F0502020204030204" pitchFamily="34" charset="0"/>
              </a:rPr>
              <a:t> </a:t>
            </a:r>
            <a:endParaRPr lang="de-D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4" descr="https://home.komatsu/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0400" y="4886907"/>
            <a:ext cx="1840266" cy="3441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omet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0400" y="5863773"/>
            <a:ext cx="1991096" cy="5715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s7d2.scene7.com/is/image/Caterpillar/C10030952?$cc-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9653" y="3604841"/>
            <a:ext cx="1796985" cy="79901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doppstadt.de/fileadmin/content/News/Doppstadt_Logo_sRGB_16x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0295" y="4321048"/>
            <a:ext cx="2069407" cy="11748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 of Liebher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202" y="5224565"/>
            <a:ext cx="1835556" cy="127841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247697" y="4004348"/>
            <a:ext cx="3499944" cy="808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3" idx="3"/>
          </p:cNvCxnSpPr>
          <p:nvPr/>
        </p:nvCxnSpPr>
        <p:spPr>
          <a:xfrm flipV="1">
            <a:off x="3739702" y="4813279"/>
            <a:ext cx="3007939" cy="95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739702" y="4813279"/>
            <a:ext cx="3007939" cy="1050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667946" y="4836588"/>
            <a:ext cx="3012082" cy="229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6667946" y="4813279"/>
            <a:ext cx="2738813" cy="1050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5-Point Star 17"/>
          <p:cNvSpPr/>
          <p:nvPr/>
        </p:nvSpPr>
        <p:spPr>
          <a:xfrm>
            <a:off x="6557574" y="4699698"/>
            <a:ext cx="346842" cy="251447"/>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36" name="Text Placeholder 1">
            <a:extLst>
              <a:ext uri="{FF2B5EF4-FFF2-40B4-BE49-F238E27FC236}">
                <a16:creationId xmlns:a16="http://schemas.microsoft.com/office/drawing/2014/main" id="{EFF6F8DA-76DC-42AE-9949-A0D46A66577D}"/>
              </a:ext>
            </a:extLst>
          </p:cNvPr>
          <p:cNvSpPr txBox="1">
            <a:spLocks/>
          </p:cNvSpPr>
          <p:nvPr/>
        </p:nvSpPr>
        <p:spPr>
          <a:xfrm>
            <a:off x="6460110" y="4490939"/>
            <a:ext cx="1216768" cy="32234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marL="0" indent="0" algn="l"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smtClean="0">
                <a:solidFill>
                  <a:schemeClr val="bg1"/>
                </a:solidFill>
              </a:rPr>
              <a:t>S T A P U</a:t>
            </a:r>
            <a:endParaRPr lang="en-US" sz="1100" dirty="0">
              <a:solidFill>
                <a:schemeClr val="bg1"/>
              </a:solidFill>
            </a:endParaRPr>
          </a:p>
        </p:txBody>
      </p:sp>
    </p:spTree>
    <p:extLst>
      <p:ext uri="{BB962C8B-B14F-4D97-AF65-F5344CB8AC3E}">
        <p14:creationId xmlns:p14="http://schemas.microsoft.com/office/powerpoint/2010/main" val="786953768"/>
      </p:ext>
    </p:extLst>
  </p:cSld>
  <p:clrMapOvr>
    <a:masterClrMapping/>
  </p:clrMapOvr>
</p:sld>
</file>

<file path=ppt/theme/theme1.xml><?xml version="1.0" encoding="utf-8"?>
<a:theme xmlns:a="http://schemas.openxmlformats.org/drawingml/2006/main" name="Cover and End Slide Master">
  <a:themeElements>
    <a:clrScheme name="allppt-construction">
      <a:dk1>
        <a:sysClr val="windowText" lastClr="000000"/>
      </a:dk1>
      <a:lt1>
        <a:sysClr val="window" lastClr="FFFFFF"/>
      </a:lt1>
      <a:dk2>
        <a:srgbClr val="44546A"/>
      </a:dk2>
      <a:lt2>
        <a:srgbClr val="E7E6E6"/>
      </a:lt2>
      <a:accent1>
        <a:srgbClr val="F27900"/>
      </a:accent1>
      <a:accent2>
        <a:srgbClr val="E7E5E6"/>
      </a:accent2>
      <a:accent3>
        <a:srgbClr val="BBC0C3"/>
      </a:accent3>
      <a:accent4>
        <a:srgbClr val="A0A5AA"/>
      </a:accent4>
      <a:accent5>
        <a:srgbClr val="7D7D7D"/>
      </a:accent5>
      <a:accent6>
        <a:srgbClr val="5E5E5E"/>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nstruction">
      <a:dk1>
        <a:sysClr val="windowText" lastClr="000000"/>
      </a:dk1>
      <a:lt1>
        <a:sysClr val="window" lastClr="FFFFFF"/>
      </a:lt1>
      <a:dk2>
        <a:srgbClr val="44546A"/>
      </a:dk2>
      <a:lt2>
        <a:srgbClr val="E7E6E6"/>
      </a:lt2>
      <a:accent1>
        <a:srgbClr val="F27900"/>
      </a:accent1>
      <a:accent2>
        <a:srgbClr val="E7E5E6"/>
      </a:accent2>
      <a:accent3>
        <a:srgbClr val="BBC0C3"/>
      </a:accent3>
      <a:accent4>
        <a:srgbClr val="A0A5AA"/>
      </a:accent4>
      <a:accent5>
        <a:srgbClr val="7D7D7D"/>
      </a:accent5>
      <a:accent6>
        <a:srgbClr val="5E5E5E"/>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nstruction">
      <a:dk1>
        <a:sysClr val="windowText" lastClr="000000"/>
      </a:dk1>
      <a:lt1>
        <a:sysClr val="window" lastClr="FFFFFF"/>
      </a:lt1>
      <a:dk2>
        <a:srgbClr val="44546A"/>
      </a:dk2>
      <a:lt2>
        <a:srgbClr val="E7E6E6"/>
      </a:lt2>
      <a:accent1>
        <a:srgbClr val="F27900"/>
      </a:accent1>
      <a:accent2>
        <a:srgbClr val="E7E5E6"/>
      </a:accent2>
      <a:accent3>
        <a:srgbClr val="BBC0C3"/>
      </a:accent3>
      <a:accent4>
        <a:srgbClr val="A0A5AA"/>
      </a:accent4>
      <a:accent5>
        <a:srgbClr val="7D7D7D"/>
      </a:accent5>
      <a:accent6>
        <a:srgbClr val="5E5E5E"/>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1111</Words>
  <Application>Microsoft Office PowerPoint</Application>
  <PresentationFormat>Widescreen</PresentationFormat>
  <Paragraphs>113</Paragraphs>
  <Slides>9</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vt:i4>
      </vt:variant>
    </vt:vector>
  </HeadingPairs>
  <TitlesOfParts>
    <vt:vector size="20" baseType="lpstr">
      <vt:lpstr>Arial</vt:lpstr>
      <vt:lpstr>Arial Black</vt:lpstr>
      <vt:lpstr>Arial Unicode MS</vt:lpstr>
      <vt:lpstr>BankGothic Lt BT</vt:lpstr>
      <vt:lpstr>Calibri</vt:lpstr>
      <vt:lpstr>Century Gothic</vt:lpstr>
      <vt:lpstr>inherit</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Sajin Marina</cp:lastModifiedBy>
  <cp:revision>349</cp:revision>
  <dcterms:created xsi:type="dcterms:W3CDTF">2018-04-24T17:14:44Z</dcterms:created>
  <dcterms:modified xsi:type="dcterms:W3CDTF">2019-02-12T11:21:22Z</dcterms:modified>
</cp:coreProperties>
</file>