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3"/>
    <p:sldId id="314" r:id="rId4"/>
    <p:sldId id="316" r:id="rId5"/>
    <p:sldId id="317" r:id="rId6"/>
    <p:sldId id="319" r:id="rId7"/>
    <p:sldId id="322" r:id="rId8"/>
    <p:sldId id="321" r:id="rId9"/>
    <p:sldId id="315" r:id="rId10"/>
    <p:sldId id="320" r:id="rId11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3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96" y="22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AD188-7706-49F1-B931-2236F3CA84E6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11F6D079-0EB5-4108-A60D-FE8E03CF5469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Normal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conține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panouri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Slide, Outline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și Panoul pentru notițe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care permit de a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lucra asupra tuturor aspectelor prezentărilor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Parametri fiecărui panou poate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fi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modificat manual după comoditate.</a:t>
          </a:r>
          <a:endParaRPr lang="ro-RO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27B24-D588-411D-BA84-3129A9E7AB92}" cxnId="{F7876737-B268-4358-9DD0-1E8C846DEA30}" type="parTrans">
      <dgm:prSet/>
      <dgm:spPr/>
      <dgm:t>
        <a:bodyPr/>
        <a:lstStyle/>
        <a:p>
          <a:endParaRPr lang="en-US"/>
        </a:p>
      </dgm:t>
    </dgm:pt>
    <dgm:pt modelId="{EB6058F9-11DC-4E2F-9408-4B3AFF6815EA}" cxnId="{F7876737-B268-4358-9DD0-1E8C846DEA30}" type="sibTrans">
      <dgm:prSet/>
      <dgm:spPr/>
      <dgm:t>
        <a:bodyPr/>
        <a:lstStyle/>
        <a:p>
          <a:endParaRPr lang="en-US"/>
        </a:p>
      </dgm:t>
    </dgm:pt>
    <dgm:pt modelId="{9D71B3F2-A9B2-43E9-9A6D-56B7B129C401}">
      <dgm:prSet phldrT="[Text]" custT="1"/>
      <dgm:spPr/>
      <dgm:t>
        <a:bodyPr/>
        <a:lstStyle/>
        <a:p>
          <a:r>
            <a:rPr lang="ro-RO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it-IT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Slide Sorter </a:t>
          </a:r>
          <a:r>
            <a:rPr lang="it-IT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permite vizualizarea unui ecran cu toate diapozitivele create la un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moment dat.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Aveți posibilitatea să efectuați cu ușurință operații ca: ștergerea, mutarea, copierea diapozitivelor, adăugarea efectelor speciale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AB9C7-7234-4CFD-BAB3-5E1F298774AC}" cxnId="{A20018D7-08F9-4F6E-971B-0D092540E076}" type="parTrans">
      <dgm:prSet/>
      <dgm:spPr/>
      <dgm:t>
        <a:bodyPr/>
        <a:lstStyle/>
        <a:p>
          <a:endParaRPr lang="en-US"/>
        </a:p>
      </dgm:t>
    </dgm:pt>
    <dgm:pt modelId="{42B06C1D-D3D1-45AC-B3E8-F2AAC344E239}" cxnId="{A20018D7-08F9-4F6E-971B-0D092540E076}" type="sibTrans">
      <dgm:prSet/>
      <dgm:spPr/>
      <dgm:t>
        <a:bodyPr/>
        <a:lstStyle/>
        <a:p>
          <a:endParaRPr lang="en-US"/>
        </a:p>
      </dgm:t>
    </dgm:pt>
    <dgm:pt modelId="{9080C8DC-F80C-48FC-B296-FDFB6B16FE53}">
      <dgm:prSet phldrT="[Text]" custT="1"/>
      <dgm:spPr/>
      <dgm:t>
        <a:bodyPr/>
        <a:lstStyle/>
        <a:p>
          <a:r>
            <a:rPr lang="ro-RO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Reading View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rulează prezentarea pe computerul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personal, nu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tot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ecranul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într-o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fereastră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cu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controale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simple.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9B88E-5999-447B-8E3B-3094503B4EAD}" cxnId="{3B3EC83D-A2D8-42A8-B293-5EFFC4082B1B}" type="parTrans">
      <dgm:prSet/>
      <dgm:spPr/>
      <dgm:t>
        <a:bodyPr/>
        <a:lstStyle/>
        <a:p>
          <a:endParaRPr lang="en-US"/>
        </a:p>
      </dgm:t>
    </dgm:pt>
    <dgm:pt modelId="{AC5C40AC-47E1-47F1-9192-6E4A24EB80F2}" cxnId="{3B3EC83D-A2D8-42A8-B293-5EFFC4082B1B}" type="sibTrans">
      <dgm:prSet/>
      <dgm:spPr/>
      <dgm:t>
        <a:bodyPr/>
        <a:lstStyle/>
        <a:p>
          <a:endParaRPr lang="en-US"/>
        </a:p>
      </dgm:t>
    </dgm:pt>
    <dgm:pt modelId="{BA6E9621-316B-4E6B-B515-90FB911C6847}">
      <dgm:prSet phldrT="[Text]" custT="1"/>
      <dgm:spPr/>
      <dgm:t>
        <a:bodyPr/>
        <a:lstStyle/>
        <a:p>
          <a:r>
            <a:rPr lang="ro-RO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</a:t>
          </a:r>
          <a:r>
            <a:rPr lang="en-US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Slide Show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rulează prezentarea pe tot ecranul (Full Screen). </a:t>
          </a:r>
          <a:endParaRPr lang="ro-RO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4F89E-7CC5-466F-AC1A-A2FC5DECE64B}" cxnId="{678EAE86-8B2A-413B-A986-FA831E9AA551}" type="parTrans">
      <dgm:prSet/>
      <dgm:spPr/>
      <dgm:t>
        <a:bodyPr/>
        <a:lstStyle/>
        <a:p>
          <a:endParaRPr lang="en-US"/>
        </a:p>
      </dgm:t>
    </dgm:pt>
    <dgm:pt modelId="{B1E17EEE-8B5F-43EE-8D5C-E46E809FAE6E}" cxnId="{678EAE86-8B2A-413B-A986-FA831E9AA551}" type="sibTrans">
      <dgm:prSet/>
      <dgm:spPr/>
      <dgm:t>
        <a:bodyPr/>
        <a:lstStyle/>
        <a:p>
          <a:endParaRPr lang="en-US"/>
        </a:p>
      </dgm:t>
    </dgm:pt>
    <dgm:pt modelId="{5D30580A-D7D5-4036-8A41-84A0A8A9A86F}" type="pres">
      <dgm:prSet presAssocID="{B3DAD188-7706-49F1-B931-2236F3CA84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7104C-15AF-4051-BD3F-7ADAEBB61EC5}" type="pres">
      <dgm:prSet presAssocID="{11F6D079-0EB5-4108-A60D-FE8E03CF5469}" presName="node" presStyleLbl="node1" presStyleIdx="0" presStyleCnt="4" custScaleX="152466" custLinFactNeighborX="-4151" custLinFactNeighborY="-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C7CBD-BAA5-44D7-99A7-5D839DF9BA5A}" type="pres">
      <dgm:prSet presAssocID="{EB6058F9-11DC-4E2F-9408-4B3AFF6815EA}" presName="sibTrans" presStyleCnt="0"/>
      <dgm:spPr/>
    </dgm:pt>
    <dgm:pt modelId="{0A3C2D49-94A1-4126-BC9B-C5643DF72BD8}" type="pres">
      <dgm:prSet presAssocID="{9D71B3F2-A9B2-43E9-9A6D-56B7B129C401}" presName="node" presStyleLbl="node1" presStyleIdx="1" presStyleCnt="4" custScaleX="169998" custLinFactNeighborX="3766" custLinFactNeighborY="-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5C01C-7708-4F41-AA23-B9F2374B79FF}" type="pres">
      <dgm:prSet presAssocID="{42B06C1D-D3D1-45AC-B3E8-F2AAC344E239}" presName="sibTrans" presStyleCnt="0"/>
      <dgm:spPr/>
    </dgm:pt>
    <dgm:pt modelId="{61E33535-D224-40A6-B4AD-202A4B76677D}" type="pres">
      <dgm:prSet presAssocID="{9080C8DC-F80C-48FC-B296-FDFB6B16FE53}" presName="node" presStyleLbl="node1" presStyleIdx="2" presStyleCnt="4" custScaleX="152364" custLinFactNeighborX="-7523" custLinFactNeighborY="-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2882B-54E3-47E8-945A-95BB993218AF}" type="pres">
      <dgm:prSet presAssocID="{AC5C40AC-47E1-47F1-9192-6E4A24EB80F2}" presName="sibTrans" presStyleCnt="0"/>
      <dgm:spPr/>
    </dgm:pt>
    <dgm:pt modelId="{12D0AA12-AA50-48BA-AA10-868D155FBB3D}" type="pres">
      <dgm:prSet presAssocID="{BA6E9621-316B-4E6B-B515-90FB911C6847}" presName="node" presStyleLbl="node1" presStyleIdx="3" presStyleCnt="4" custScaleX="170339" custLinFactNeighborX="1746" custLinFactNeighborY="-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018D7-08F9-4F6E-971B-0D092540E076}" srcId="{B3DAD188-7706-49F1-B931-2236F3CA84E6}" destId="{9D71B3F2-A9B2-43E9-9A6D-56B7B129C401}" srcOrd="1" destOrd="0" parTransId="{C02AB9C7-7234-4CFD-BAB3-5E1F298774AC}" sibTransId="{42B06C1D-D3D1-45AC-B3E8-F2AAC344E239}"/>
    <dgm:cxn modelId="{8898F839-D821-4F6F-866E-2945F282E768}" type="presOf" srcId="{BA6E9621-316B-4E6B-B515-90FB911C6847}" destId="{12D0AA12-AA50-48BA-AA10-868D155FBB3D}" srcOrd="0" destOrd="0" presId="urn:microsoft.com/office/officeart/2005/8/layout/default#1"/>
    <dgm:cxn modelId="{678EAE86-8B2A-413B-A986-FA831E9AA551}" srcId="{B3DAD188-7706-49F1-B931-2236F3CA84E6}" destId="{BA6E9621-316B-4E6B-B515-90FB911C6847}" srcOrd="3" destOrd="0" parTransId="{1C64F89E-7CC5-466F-AC1A-A2FC5DECE64B}" sibTransId="{B1E17EEE-8B5F-43EE-8D5C-E46E809FAE6E}"/>
    <dgm:cxn modelId="{40D3CB63-63C9-4277-8B2D-24E1CF62551C}" type="presOf" srcId="{9D71B3F2-A9B2-43E9-9A6D-56B7B129C401}" destId="{0A3C2D49-94A1-4126-BC9B-C5643DF72BD8}" srcOrd="0" destOrd="0" presId="urn:microsoft.com/office/officeart/2005/8/layout/default#1"/>
    <dgm:cxn modelId="{4C7934C4-E2E9-4198-B623-D25B4AD0C52E}" type="presOf" srcId="{9080C8DC-F80C-48FC-B296-FDFB6B16FE53}" destId="{61E33535-D224-40A6-B4AD-202A4B76677D}" srcOrd="0" destOrd="0" presId="urn:microsoft.com/office/officeart/2005/8/layout/default#1"/>
    <dgm:cxn modelId="{D982A836-7019-4789-AAE4-3F449C5476BF}" type="presOf" srcId="{B3DAD188-7706-49F1-B931-2236F3CA84E6}" destId="{5D30580A-D7D5-4036-8A41-84A0A8A9A86F}" srcOrd="0" destOrd="0" presId="urn:microsoft.com/office/officeart/2005/8/layout/default#1"/>
    <dgm:cxn modelId="{3B3EC83D-A2D8-42A8-B293-5EFFC4082B1B}" srcId="{B3DAD188-7706-49F1-B931-2236F3CA84E6}" destId="{9080C8DC-F80C-48FC-B296-FDFB6B16FE53}" srcOrd="2" destOrd="0" parTransId="{8429B88E-5999-447B-8E3B-3094503B4EAD}" sibTransId="{AC5C40AC-47E1-47F1-9192-6E4A24EB80F2}"/>
    <dgm:cxn modelId="{F7876737-B268-4358-9DD0-1E8C846DEA30}" srcId="{B3DAD188-7706-49F1-B931-2236F3CA84E6}" destId="{11F6D079-0EB5-4108-A60D-FE8E03CF5469}" srcOrd="0" destOrd="0" parTransId="{A5E27B24-D588-411D-BA84-3129A9E7AB92}" sibTransId="{EB6058F9-11DC-4E2F-9408-4B3AFF6815EA}"/>
    <dgm:cxn modelId="{D9EF4520-C6B1-4BF6-B9FA-DE7DBC9FBFDA}" type="presOf" srcId="{11F6D079-0EB5-4108-A60D-FE8E03CF5469}" destId="{B897104C-15AF-4051-BD3F-7ADAEBB61EC5}" srcOrd="0" destOrd="0" presId="urn:microsoft.com/office/officeart/2005/8/layout/default#1"/>
    <dgm:cxn modelId="{8CE1994B-5759-4FEE-A01F-38697DD58552}" type="presParOf" srcId="{5D30580A-D7D5-4036-8A41-84A0A8A9A86F}" destId="{B897104C-15AF-4051-BD3F-7ADAEBB61EC5}" srcOrd="0" destOrd="0" presId="urn:microsoft.com/office/officeart/2005/8/layout/default#1"/>
    <dgm:cxn modelId="{68D7B73F-F83B-4AE1-9A24-A2B355CBBAB1}" type="presParOf" srcId="{5D30580A-D7D5-4036-8A41-84A0A8A9A86F}" destId="{189C7CBD-BAA5-44D7-99A7-5D839DF9BA5A}" srcOrd="1" destOrd="0" presId="urn:microsoft.com/office/officeart/2005/8/layout/default#1"/>
    <dgm:cxn modelId="{F0EE0935-7973-4E3B-983C-0AB27D062D4D}" type="presParOf" srcId="{5D30580A-D7D5-4036-8A41-84A0A8A9A86F}" destId="{0A3C2D49-94A1-4126-BC9B-C5643DF72BD8}" srcOrd="2" destOrd="0" presId="urn:microsoft.com/office/officeart/2005/8/layout/default#1"/>
    <dgm:cxn modelId="{B8BED1A6-091F-4DCD-9884-8BE9CA575307}" type="presParOf" srcId="{5D30580A-D7D5-4036-8A41-84A0A8A9A86F}" destId="{16B5C01C-7708-4F41-AA23-B9F2374B79FF}" srcOrd="3" destOrd="0" presId="urn:microsoft.com/office/officeart/2005/8/layout/default#1"/>
    <dgm:cxn modelId="{BFE50DED-B4D6-4462-9E92-2D6BEDC927B5}" type="presParOf" srcId="{5D30580A-D7D5-4036-8A41-84A0A8A9A86F}" destId="{61E33535-D224-40A6-B4AD-202A4B76677D}" srcOrd="4" destOrd="0" presId="urn:microsoft.com/office/officeart/2005/8/layout/default#1"/>
    <dgm:cxn modelId="{1DF0F384-E250-426D-B77F-46B6CA037065}" type="presParOf" srcId="{5D30580A-D7D5-4036-8A41-84A0A8A9A86F}" destId="{E552882B-54E3-47E8-945A-95BB993218AF}" srcOrd="5" destOrd="0" presId="urn:microsoft.com/office/officeart/2005/8/layout/default#1"/>
    <dgm:cxn modelId="{F9FF2E6B-72E9-4A20-ABB8-51A5CA491872}" type="presParOf" srcId="{5D30580A-D7D5-4036-8A41-84A0A8A9A86F}" destId="{12D0AA12-AA50-48BA-AA10-868D155FBB3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EBB67-15F6-4532-B16C-3C27FEAE7A19}" type="doc">
      <dgm:prSet loTypeId="urn:microsoft.com/office/officeart/2005/8/layout/hProcess9#1" loCatId="process" qsTypeId="urn:microsoft.com/office/officeart/2005/8/quickstyle/simple1#2" qsCatId="simple" csTypeId="urn:microsoft.com/office/officeart/2005/8/colors/accent1_2#2" csCatId="accent1" phldr="1"/>
      <dgm:spPr/>
    </dgm:pt>
    <dgm:pt modelId="{731A0290-C560-45B2-8F85-9388F25F8AE4}">
      <dgm:prSet phldrT="[Text]"/>
      <dgm:spPr/>
      <dgm:t>
        <a:bodyPr/>
        <a:lstStyle/>
        <a:p>
          <a:r>
            <a:rPr lang="ro-RO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Formați un test interactiv din 3 întrebări pentru a descoperi o anumită țară</a:t>
          </a:r>
          <a:endParaRPr lang="en-US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B8AD5-E7A1-4CCD-8BE5-40DBB9E1471F}" cxnId="{1FCD2B6C-D85C-4D3B-845D-F20EC686F538}" type="parTrans">
      <dgm:prSet/>
      <dgm:spPr/>
      <dgm:t>
        <a:bodyPr/>
        <a:lstStyle/>
        <a:p>
          <a:endParaRPr lang="en-US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2474D-D1E9-459D-A341-FB2836DFBD80}" cxnId="{1FCD2B6C-D85C-4D3B-845D-F20EC686F538}" type="sibTrans">
      <dgm:prSet/>
      <dgm:spPr/>
      <dgm:t>
        <a:bodyPr/>
        <a:lstStyle/>
        <a:p>
          <a:endParaRPr lang="en-US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74E1C-B9CA-4405-A873-449BB693CE60}">
      <dgm:prSet phldrT="[Text]"/>
      <dgm:spPr/>
      <dgm:t>
        <a:bodyPr/>
        <a:lstStyle/>
        <a:p>
          <a:r>
            <a:rPr lang="ro-RO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Creați un mic video utilizând aplicația Power Point de construcție a unei case din figuri geometrice, utilizând animația PPT.</a:t>
          </a:r>
          <a:endParaRPr lang="en-US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7B24A-A859-4E2F-BA07-D3AD57DEEE89}" cxnId="{CC0DED43-A84F-41E0-A363-BF519B5CC32E}" type="parTrans">
      <dgm:prSet/>
      <dgm:spPr/>
      <dgm:t>
        <a:bodyPr/>
        <a:lstStyle/>
        <a:p>
          <a:endParaRPr lang="en-US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DCEC37-1DE7-4C5D-80CA-372474206404}" cxnId="{CC0DED43-A84F-41E0-A363-BF519B5CC32E}" type="sibTrans">
      <dgm:prSet/>
      <dgm:spPr/>
      <dgm:t>
        <a:bodyPr/>
        <a:lstStyle/>
        <a:p>
          <a:endParaRPr lang="en-US" b="1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1F613-55CC-4DE0-9C42-2DBE15130C7E}" type="pres">
      <dgm:prSet presAssocID="{3F7EBB67-15F6-4532-B16C-3C27FEAE7A19}" presName="CompostProcess" presStyleCnt="0">
        <dgm:presLayoutVars>
          <dgm:dir/>
          <dgm:resizeHandles val="exact"/>
        </dgm:presLayoutVars>
      </dgm:prSet>
      <dgm:spPr/>
    </dgm:pt>
    <dgm:pt modelId="{B8DE0E3E-8E4A-44C7-9CA5-6C21DEEA1F11}" type="pres">
      <dgm:prSet presAssocID="{3F7EBB67-15F6-4532-B16C-3C27FEAE7A19}" presName="arrow" presStyleLbl="bgShp" presStyleIdx="0" presStyleCnt="1"/>
      <dgm:spPr/>
    </dgm:pt>
    <dgm:pt modelId="{754DF61E-5876-4996-A517-E678277789CD}" type="pres">
      <dgm:prSet presAssocID="{3F7EBB67-15F6-4532-B16C-3C27FEAE7A19}" presName="linearProcess" presStyleCnt="0"/>
      <dgm:spPr/>
    </dgm:pt>
    <dgm:pt modelId="{C1D86C9C-DA8B-4886-A266-D21F3CA19BCC}" type="pres">
      <dgm:prSet presAssocID="{731A0290-C560-45B2-8F85-9388F25F8AE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C8F12-B77B-449D-9FD7-70F4F3CABD26}" type="pres">
      <dgm:prSet presAssocID="{D562474D-D1E9-459D-A341-FB2836DFBD80}" presName="sibTrans" presStyleCnt="0"/>
      <dgm:spPr/>
    </dgm:pt>
    <dgm:pt modelId="{58F8106A-140C-4E30-BB00-CE21A91F580C}" type="pres">
      <dgm:prSet presAssocID="{0E874E1C-B9CA-4405-A873-449BB693CE6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D2B6C-D85C-4D3B-845D-F20EC686F538}" srcId="{3F7EBB67-15F6-4532-B16C-3C27FEAE7A19}" destId="{731A0290-C560-45B2-8F85-9388F25F8AE4}" srcOrd="0" destOrd="0" parTransId="{5C3B8AD5-E7A1-4CCD-8BE5-40DBB9E1471F}" sibTransId="{D562474D-D1E9-459D-A341-FB2836DFBD80}"/>
    <dgm:cxn modelId="{822DA327-5195-4AAD-A2D2-BBC2B06656EE}" type="presOf" srcId="{0E874E1C-B9CA-4405-A873-449BB693CE60}" destId="{58F8106A-140C-4E30-BB00-CE21A91F580C}" srcOrd="0" destOrd="0" presId="urn:microsoft.com/office/officeart/2005/8/layout/hProcess9#1"/>
    <dgm:cxn modelId="{843B8DF6-3892-405F-8A3B-404850429EC3}" type="presOf" srcId="{3F7EBB67-15F6-4532-B16C-3C27FEAE7A19}" destId="{C8B1F613-55CC-4DE0-9C42-2DBE15130C7E}" srcOrd="0" destOrd="0" presId="urn:microsoft.com/office/officeart/2005/8/layout/hProcess9#1"/>
    <dgm:cxn modelId="{CC0DED43-A84F-41E0-A363-BF519B5CC32E}" srcId="{3F7EBB67-15F6-4532-B16C-3C27FEAE7A19}" destId="{0E874E1C-B9CA-4405-A873-449BB693CE60}" srcOrd="1" destOrd="0" parTransId="{10D7B24A-A859-4E2F-BA07-D3AD57DEEE89}" sibTransId="{FADCEC37-1DE7-4C5D-80CA-372474206404}"/>
    <dgm:cxn modelId="{F597F03C-3E3D-4222-B4F4-13DBC242462B}" type="presOf" srcId="{731A0290-C560-45B2-8F85-9388F25F8AE4}" destId="{C1D86C9C-DA8B-4886-A266-D21F3CA19BCC}" srcOrd="0" destOrd="0" presId="urn:microsoft.com/office/officeart/2005/8/layout/hProcess9#1"/>
    <dgm:cxn modelId="{83618C9C-13C6-42D7-A706-81E1CA22459C}" type="presParOf" srcId="{C8B1F613-55CC-4DE0-9C42-2DBE15130C7E}" destId="{B8DE0E3E-8E4A-44C7-9CA5-6C21DEEA1F11}" srcOrd="0" destOrd="0" presId="urn:microsoft.com/office/officeart/2005/8/layout/hProcess9#1"/>
    <dgm:cxn modelId="{36DECEA0-D9AA-4ABC-93A5-4A11EF883DD6}" type="presParOf" srcId="{C8B1F613-55CC-4DE0-9C42-2DBE15130C7E}" destId="{754DF61E-5876-4996-A517-E678277789CD}" srcOrd="1" destOrd="0" presId="urn:microsoft.com/office/officeart/2005/8/layout/hProcess9#1"/>
    <dgm:cxn modelId="{D9F76AFF-91A1-451C-9A10-9329E1ACB851}" type="presParOf" srcId="{754DF61E-5876-4996-A517-E678277789CD}" destId="{C1D86C9C-DA8B-4886-A266-D21F3CA19BCC}" srcOrd="0" destOrd="0" presId="urn:microsoft.com/office/officeart/2005/8/layout/hProcess9#1"/>
    <dgm:cxn modelId="{F6646A20-5CAA-4855-92AC-4835B8F05805}" type="presParOf" srcId="{754DF61E-5876-4996-A517-E678277789CD}" destId="{6B7C8F12-B77B-449D-9FD7-70F4F3CABD26}" srcOrd="1" destOrd="0" presId="urn:microsoft.com/office/officeart/2005/8/layout/hProcess9#1"/>
    <dgm:cxn modelId="{108D368D-0B83-4280-B9E2-71A398E97D0D}" type="presParOf" srcId="{754DF61E-5876-4996-A517-E678277789CD}" destId="{58F8106A-140C-4E30-BB00-CE21A91F580C}" srcOrd="2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430000" cy="4419600"/>
        <a:chOff x="0" y="0"/>
        <a:chExt cx="11430000" cy="4419600"/>
      </a:xfrm>
    </dsp:grpSpPr>
    <dsp:sp modelId="{B897104C-15AF-4051-BD3F-7ADAEBB61EC5}">
      <dsp:nvSpPr>
        <dsp:cNvPr id="3" name="Rectangles 2"/>
        <dsp:cNvSpPr/>
      </dsp:nvSpPr>
      <dsp:spPr bwMode="white">
        <a:xfrm>
          <a:off x="0" y="0"/>
          <a:ext cx="5186364" cy="204099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Normal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conține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panouri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Slide, Outline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și Panoul pentru notițe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care permit de a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lucra asupra tuturor aspectelor prezentărilor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Parametri fiecărui panou poate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fi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modificat manual după comoditate.</a:t>
          </a:r>
          <a:endParaRPr lang="ro-RO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186364" cy="2040992"/>
      </dsp:txXfrm>
    </dsp:sp>
    <dsp:sp modelId="{0A3C2D49-94A1-4126-BC9B-C5643DF72BD8}">
      <dsp:nvSpPr>
        <dsp:cNvPr id="4" name="Rectangles 3"/>
        <dsp:cNvSpPr/>
      </dsp:nvSpPr>
      <dsp:spPr bwMode="white">
        <a:xfrm>
          <a:off x="5647258" y="0"/>
          <a:ext cx="5782742" cy="204099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it-IT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Slide Sorter </a:t>
          </a:r>
          <a:r>
            <a:rPr lang="it-IT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permite vizualizarea unui ecran cu toate diapozitivele create la un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moment dat.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Aveți posibilitatea să efectuați cu ușurință operații ca: ștergerea, mutarea, copierea diapozitivelor, adăugarea efectelor speciale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7258" y="0"/>
        <a:ext cx="5782742" cy="2040992"/>
      </dsp:txXfrm>
    </dsp:sp>
    <dsp:sp modelId="{61E33535-D224-40A6-B4AD-202A4B76677D}">
      <dsp:nvSpPr>
        <dsp:cNvPr id="5" name="Rectangles 4"/>
        <dsp:cNvSpPr/>
      </dsp:nvSpPr>
      <dsp:spPr bwMode="white">
        <a:xfrm>
          <a:off x="0" y="2294018"/>
          <a:ext cx="5182894" cy="204099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Reading View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rulează prezentarea pe computerul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personal, nu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tot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ecranul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într-o</a:t>
          </a:r>
          <a:r>
            <a:rPr lang="ro-R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fereastră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cu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controale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simple.</a:t>
          </a:r>
          <a:endParaRPr lang="en-U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94018"/>
        <a:ext cx="5182894" cy="2040992"/>
      </dsp:txXfrm>
    </dsp:sp>
    <dsp:sp modelId="{12D0AA12-AA50-48BA-AA10-868D155FBB3D}">
      <dsp:nvSpPr>
        <dsp:cNvPr id="6" name="Rectangles 5"/>
        <dsp:cNvSpPr/>
      </dsp:nvSpPr>
      <dsp:spPr bwMode="white">
        <a:xfrm>
          <a:off x="5635659" y="2361493"/>
          <a:ext cx="5794341" cy="2040992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4.</a:t>
          </a:r>
          <a:r>
            <a:rPr lang="en-US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Slide Show </a:t>
          </a:r>
          <a:r>
            <a: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o-RO" sz="2000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rulează prezentarea pe tot ecranul (Full Screen). </a:t>
          </a:r>
          <a:endParaRPr lang="ro-RO" sz="20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5659" y="2361493"/>
        <a:ext cx="5794341" cy="2040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E0E3E-8E4A-44C7-9CA5-6C21DEEA1F11}">
      <dsp:nvSpPr>
        <dsp:cNvPr id="0" name=""/>
        <dsp:cNvSpPr/>
      </dsp:nvSpPr>
      <dsp:spPr>
        <a:xfrm>
          <a:off x="868799" y="0"/>
          <a:ext cx="9846389" cy="58328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6C9C-DA8B-4886-A266-D21F3CA19BCC}">
      <dsp:nvSpPr>
        <dsp:cNvPr id="0" name=""/>
        <dsp:cNvSpPr/>
      </dsp:nvSpPr>
      <dsp:spPr>
        <a:xfrm>
          <a:off x="1161933" y="1749848"/>
          <a:ext cx="4488795" cy="233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Formați un test interactiv din 3 întrebări pentru a descoperi o anumită țară</a:t>
          </a:r>
          <a:endParaRPr lang="en-US" sz="27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5827" y="1863742"/>
        <a:ext cx="4261007" cy="2105343"/>
      </dsp:txXfrm>
    </dsp:sp>
    <dsp:sp modelId="{58F8106A-140C-4E30-BB00-CE21A91F580C}">
      <dsp:nvSpPr>
        <dsp:cNvPr id="0" name=""/>
        <dsp:cNvSpPr/>
      </dsp:nvSpPr>
      <dsp:spPr>
        <a:xfrm>
          <a:off x="5933258" y="1749848"/>
          <a:ext cx="4488795" cy="233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Creați un mic video utilizând aplicația Power Point de construcție a unei case din figuri geometrice, utilizând animația PPT.</a:t>
          </a:r>
          <a:endParaRPr lang="en-US" sz="27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7152" y="1863742"/>
        <a:ext cx="4261007" cy="210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155" indent="-224155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605" indent="-17335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135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490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470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.xml"/><Relationship Id="rId3" Type="http://schemas.openxmlformats.org/officeDocument/2006/relationships/hyperlink" Target="https://www.youtube.com/watch?v=Is6NxuH2lGc%20" TargetMode="External"/><Relationship Id="rId2" Type="http://schemas.openxmlformats.org/officeDocument/2006/relationships/hyperlink" Target="https://www.youtube.com/watch?v=iGMLJwKFIJM" TargetMode="Externa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slidesmania.com" TargetMode="External"/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7012" y="457200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en-US" dirty="0"/>
              <a:t>ASPECTE GENERALE PRIVIND PREZENTĂRILE ELECTRONICE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371012" y="5943600"/>
            <a:ext cx="2667001" cy="762000"/>
          </a:xfrm>
        </p:spPr>
        <p:txBody>
          <a:bodyPr>
            <a:normAutofit/>
          </a:bodyPr>
          <a:lstStyle/>
          <a:p>
            <a:pPr algn="ctr"/>
            <a:r>
              <a:rPr lang="ro-RO" b="1" dirty="0" err="1" smtClean="0">
                <a:solidFill>
                  <a:schemeClr val="bg1"/>
                </a:solidFill>
              </a:rPr>
              <a:t>Curoș</a:t>
            </a:r>
            <a:r>
              <a:rPr lang="ro-RO" b="1" dirty="0" smtClean="0">
                <a:solidFill>
                  <a:schemeClr val="bg1"/>
                </a:solidFill>
              </a:rPr>
              <a:t> </a:t>
            </a:r>
            <a:r>
              <a:rPr lang="ro-RO" b="1" dirty="0" err="1" smtClean="0">
                <a:solidFill>
                  <a:schemeClr val="bg1"/>
                </a:solidFill>
              </a:rPr>
              <a:t>Liudmila</a:t>
            </a:r>
            <a:endParaRPr lang="ro-RO" b="1" dirty="0" smtClean="0">
              <a:solidFill>
                <a:schemeClr val="bg1"/>
              </a:solidFill>
            </a:endParaRP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26-27.06.2024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Microsoft PowerPoint - Wikip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1066800"/>
            <a:ext cx="2219325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5413" y="228599"/>
            <a:ext cx="5029200" cy="609601"/>
          </a:xfrm>
        </p:spPr>
        <p:txBody>
          <a:bodyPr>
            <a:noAutofit/>
          </a:bodyPr>
          <a:lstStyle/>
          <a:p>
            <a:pPr algn="r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Cerințe generale la elaborarea prezentărilor electronice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40277" t="37778" r="22223" b="20000"/>
          <a:stretch>
            <a:fillRect/>
          </a:stretch>
        </p:blipFill>
        <p:spPr>
          <a:xfrm>
            <a:off x="303211" y="562982"/>
            <a:ext cx="5263887" cy="3704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5812" y="2362200"/>
            <a:ext cx="48736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dirty="0" smtClean="0"/>
              <a:t>O prezentare electronică de cele mai multe ori constituie un suport vizual atât pentru public, cât și pentru vorbitor, fiind completat cu explicații, argumente, idei dezvoltate. </a:t>
            </a:r>
            <a:endParaRPr lang="ro-RO" sz="3200" dirty="0"/>
          </a:p>
        </p:txBody>
      </p:sp>
      <p:sp>
        <p:nvSpPr>
          <p:cNvPr id="7" name="Action Button: Movie 6">
            <a:hlinkClick r:id="rId2" highlightClick="1"/>
          </p:cNvPr>
          <p:cNvSpPr/>
          <p:nvPr/>
        </p:nvSpPr>
        <p:spPr>
          <a:xfrm>
            <a:off x="760412" y="4572000"/>
            <a:ext cx="3048000" cy="838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>
                <a:solidFill>
                  <a:schemeClr val="bg1"/>
                </a:solidFill>
              </a:rPr>
              <a:t>Tutorial pas cu pas pentru incepatori</a:t>
            </a:r>
            <a:r>
              <a:rPr lang="en-US" altLang="fr-FR" b="1" i="1">
                <a:solidFill>
                  <a:schemeClr val="bg1"/>
                </a:solidFill>
              </a:rPr>
              <a:t> (interfa</a:t>
            </a:r>
            <a:r>
              <a:rPr lang="ro-RO" altLang="fr-FR" b="1" i="1">
                <a:solidFill>
                  <a:schemeClr val="bg1"/>
                </a:solidFill>
              </a:rPr>
              <a:t>ța RO)</a:t>
            </a:r>
            <a:endParaRPr lang="ro-RO" altLang="fr-FR" b="1" i="1">
              <a:solidFill>
                <a:schemeClr val="bg1"/>
              </a:solidFill>
            </a:endParaRPr>
          </a:p>
        </p:txBody>
      </p:sp>
      <p:sp>
        <p:nvSpPr>
          <p:cNvPr id="2" name="Action Button: Movie 1">
            <a:hlinkClick r:id="rId3" action="ppaction://hlinkfile" highlightClick="1"/>
          </p:cNvPr>
          <p:cNvSpPr/>
          <p:nvPr>
            <p:custDataLst>
              <p:tags r:id="rId4"/>
            </p:custDataLst>
          </p:nvPr>
        </p:nvSpPr>
        <p:spPr>
          <a:xfrm>
            <a:off x="760412" y="5638800"/>
            <a:ext cx="3048000" cy="838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>
                <a:solidFill>
                  <a:schemeClr val="bg1"/>
                </a:solidFill>
              </a:rPr>
              <a:t>Tutorial pas cu pas pentru incepatori</a:t>
            </a:r>
            <a:r>
              <a:rPr lang="ro-RO" altLang="fr-FR" b="1" i="1">
                <a:solidFill>
                  <a:schemeClr val="bg1"/>
                </a:solidFill>
              </a:rPr>
              <a:t> (Interfața RU)</a:t>
            </a:r>
            <a:endParaRPr lang="ro-RO" altLang="fr-FR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531812" y="152400"/>
            <a:ext cx="9144001" cy="609600"/>
          </a:xfrm>
        </p:spPr>
        <p:txBody>
          <a:bodyPr/>
          <a:lstStyle/>
          <a:p>
            <a:r>
              <a:rPr lang="ro-RO" dirty="0" smtClean="0"/>
              <a:t>Interfața Aplicației Power Point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3611" t="25555" r="19444" b="14444"/>
          <a:stretch>
            <a:fillRect/>
          </a:stretch>
        </p:blipFill>
        <p:spPr>
          <a:xfrm>
            <a:off x="225425" y="914400"/>
            <a:ext cx="8763000" cy="5770756"/>
          </a:xfrm>
          <a:prstGeom prst="rect">
            <a:avLst/>
          </a:prstGeom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6112" t="45556" r="34721" b="38889"/>
          <a:stretch>
            <a:fillRect/>
          </a:stretch>
        </p:blipFill>
        <p:spPr>
          <a:xfrm>
            <a:off x="7618412" y="2276307"/>
            <a:ext cx="4570413" cy="152347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6" idx="2"/>
          </p:cNvCxnSpPr>
          <p:nvPr/>
        </p:nvCxnSpPr>
        <p:spPr>
          <a:xfrm flipV="1">
            <a:off x="7237412" y="3799778"/>
            <a:ext cx="2666207" cy="19914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p Ribbon 1">
            <a:hlinkClick r:id="rId4" tooltip="" action="ppaction://hlinkfile"/>
          </p:cNvPr>
          <p:cNvSpPr/>
          <p:nvPr/>
        </p:nvSpPr>
        <p:spPr>
          <a:xfrm>
            <a:off x="9599930" y="4953000"/>
            <a:ext cx="2057400" cy="1219200"/>
          </a:xfrm>
          <a:prstGeom prst="ribbon2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o-RO" altLang="en-US"/>
              <a:t>SLIDE MANIA</a:t>
            </a:r>
            <a:endParaRPr lang="ro-RO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134599" cy="762000"/>
          </a:xfrm>
        </p:spPr>
        <p:txBody>
          <a:bodyPr>
            <a:noAutofit/>
          </a:bodyPr>
          <a:lstStyle/>
          <a:p>
            <a:pPr algn="r"/>
            <a:r>
              <a:rPr lang="ro-RO" sz="4400" dirty="0" smtClean="0"/>
              <a:t>Modurile de vizualizare</a:t>
            </a:r>
            <a:endParaRPr lang="ro-RO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412" y="381000"/>
            <a:ext cx="4566300" cy="1524132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8013" y="2209800"/>
          <a:ext cx="1143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134599" cy="1524132"/>
          </a:xfrm>
        </p:spPr>
        <p:txBody>
          <a:bodyPr>
            <a:noAutofit/>
          </a:bodyPr>
          <a:lstStyle/>
          <a:p>
            <a:pPr algn="r"/>
            <a:r>
              <a:rPr lang="ro-RO" sz="4400" dirty="0" smtClean="0"/>
              <a:t>Componentele</a:t>
            </a:r>
            <a:r>
              <a:rPr lang="en-US" sz="4400" dirty="0" smtClean="0"/>
              <a:t> </a:t>
            </a:r>
            <a:r>
              <a:rPr lang="ro-RO" sz="4400" dirty="0" smtClean="0"/>
              <a:t>secțiunii</a:t>
            </a:r>
            <a:r>
              <a:rPr lang="en-US" sz="4400" dirty="0" smtClean="0"/>
              <a:t> </a:t>
            </a:r>
            <a:br>
              <a:rPr lang="ro-RO" sz="4400" dirty="0" smtClean="0"/>
            </a:br>
            <a:r>
              <a:rPr lang="en-US" sz="4400" dirty="0" smtClean="0"/>
              <a:t>Picture </a:t>
            </a:r>
            <a:r>
              <a:rPr lang="en-US" sz="4400" dirty="0"/>
              <a:t>Style</a:t>
            </a:r>
            <a:endParaRPr lang="ro-RO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2222" t="46667" r="19444" b="24444"/>
          <a:stretch>
            <a:fillRect/>
          </a:stretch>
        </p:blipFill>
        <p:spPr>
          <a:xfrm>
            <a:off x="455612" y="2438400"/>
            <a:ext cx="10585938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134599" cy="1524132"/>
          </a:xfrm>
        </p:spPr>
        <p:txBody>
          <a:bodyPr>
            <a:noAutofit/>
          </a:bodyPr>
          <a:lstStyle/>
          <a:p>
            <a:pPr algn="r"/>
            <a:r>
              <a:rPr lang="ro-RO" sz="4400" dirty="0" smtClean="0"/>
              <a:t>Componentele</a:t>
            </a:r>
            <a:r>
              <a:rPr lang="en-US" sz="4400" dirty="0" smtClean="0"/>
              <a:t> </a:t>
            </a:r>
            <a:r>
              <a:rPr lang="ro-RO" sz="4400" dirty="0" smtClean="0"/>
              <a:t>secțiunii</a:t>
            </a:r>
            <a:r>
              <a:rPr lang="en-US" sz="4400" dirty="0" smtClean="0"/>
              <a:t> </a:t>
            </a:r>
            <a:br>
              <a:rPr lang="ro-RO" sz="4400" dirty="0" smtClean="0"/>
            </a:br>
            <a:r>
              <a:rPr lang="en-US" sz="4400" dirty="0" smtClean="0"/>
              <a:t>Transition </a:t>
            </a:r>
            <a:r>
              <a:rPr lang="en-US" sz="4400" dirty="0"/>
              <a:t>to this slide</a:t>
            </a:r>
            <a:endParaRPr lang="ro-RO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4860" t="7778" r="33334" b="47778"/>
          <a:stretch>
            <a:fillRect/>
          </a:stretch>
        </p:blipFill>
        <p:spPr>
          <a:xfrm>
            <a:off x="303212" y="2057400"/>
            <a:ext cx="813816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13812" y="2667000"/>
            <a:ext cx="2627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dirty="0" smtClean="0"/>
              <a:t>efecte de trecere de la un diapozitiv la altul.</a:t>
            </a:r>
            <a:endParaRPr lang="ro-RO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0212" y="381000"/>
            <a:ext cx="4876800" cy="2362200"/>
          </a:xfrm>
        </p:spPr>
        <p:txBody>
          <a:bodyPr>
            <a:noAutofit/>
          </a:bodyPr>
          <a:lstStyle/>
          <a:p>
            <a:pPr algn="r"/>
            <a:r>
              <a:rPr lang="ro-RO" sz="4400" dirty="0" smtClean="0"/>
              <a:t>Componentele</a:t>
            </a:r>
            <a:r>
              <a:rPr lang="en-US" sz="4400" dirty="0" smtClean="0"/>
              <a:t> </a:t>
            </a:r>
            <a:r>
              <a:rPr lang="ro-RO" sz="4400" dirty="0" smtClean="0"/>
              <a:t>secțiunii</a:t>
            </a:r>
            <a:r>
              <a:rPr lang="en-US" sz="4400" dirty="0" smtClean="0"/>
              <a:t> </a:t>
            </a:r>
            <a:br>
              <a:rPr lang="ro-RO" sz="4400" dirty="0" smtClean="0"/>
            </a:br>
            <a:r>
              <a:rPr lang="en-US" sz="4400" dirty="0" smtClean="0"/>
              <a:t>Animations</a:t>
            </a:r>
            <a:endParaRPr lang="ro-RO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4167" t="6666" r="43750" b="13333"/>
          <a:stretch>
            <a:fillRect/>
          </a:stretch>
        </p:blipFill>
        <p:spPr>
          <a:xfrm>
            <a:off x="54814" y="381000"/>
            <a:ext cx="6153897" cy="590774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103812" y="1447800"/>
            <a:ext cx="2209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INTRARE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591236" y="4782670"/>
            <a:ext cx="3255776" cy="762000"/>
          </a:xfrm>
          <a:prstGeom prst="leftArrow">
            <a:avLst>
              <a:gd name="adj1" fmla="val 42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DEPLASARE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084295" y="2953870"/>
            <a:ext cx="2209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ACENTUARE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084295" y="4173069"/>
            <a:ext cx="2209800" cy="762000"/>
          </a:xfrm>
          <a:prstGeom prst="leftArrow">
            <a:avLst>
              <a:gd name="adj1" fmla="val 429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accent3">
                    <a:lumMod val="50000"/>
                  </a:schemeClr>
                </a:solidFill>
              </a:rPr>
              <a:t>IEȘIRE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9412" y="3236346"/>
            <a:ext cx="3830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</a:rPr>
              <a:t>permite de a anima (fac ca un obiect să apară, să dispară sau să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 </a:t>
            </a:r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</a:rPr>
              <a:t>deplaseze) text, imagini, forme, tabele,</a:t>
            </a:r>
            <a:endParaRPr lang="ro-RO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</a:rPr>
              <a:t>Ilustrații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SmartArt</a:t>
            </a:r>
            <a:r>
              <a:rPr lang="ro-RO" sz="2400" dirty="0" smtClean="0">
                <a:solidFill>
                  <a:schemeClr val="tx2">
                    <a:lumMod val="75000"/>
                  </a:schemeClr>
                </a:solidFill>
              </a:rPr>
              <a:t> și alte obiecte în prezentarea dvs.</a:t>
            </a:r>
            <a:endParaRPr lang="ro-RO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04800"/>
            <a:ext cx="112776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dirty="0"/>
              <a:t>Prezentare PPT se transformă ușor în video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31944" t="49608" r="27778" b="13726"/>
          <a:stretch>
            <a:fillRect/>
          </a:stretch>
        </p:blipFill>
        <p:spPr>
          <a:xfrm>
            <a:off x="3503612" y="1371600"/>
            <a:ext cx="8458200" cy="4812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9144001" cy="1143000"/>
          </a:xfrm>
        </p:spPr>
        <p:txBody>
          <a:bodyPr/>
          <a:lstStyle/>
          <a:p>
            <a:r>
              <a:rPr lang="pt-BR" dirty="0"/>
              <a:t>APLICAȚIA PRACTICĂ</a:t>
            </a:r>
            <a:br>
              <a:rPr lang="pt-BR" dirty="0"/>
            </a:br>
            <a:r>
              <a:rPr lang="pt-BR" dirty="0"/>
              <a:t>PENTRU </a:t>
            </a:r>
            <a:r>
              <a:rPr lang="ro-RO" dirty="0" smtClean="0"/>
              <a:t>POWER POINT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5424" y="457200"/>
          <a:ext cx="11583988" cy="583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921</Words>
  <Application>WPS Presentation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Corbel</vt:lpstr>
      <vt:lpstr>Microsoft YaHei</vt:lpstr>
      <vt:lpstr>Arial Unicode MS</vt:lpstr>
      <vt:lpstr>Digital Blue Tunnel 16x9</vt:lpstr>
      <vt:lpstr>ASPECTE GENERALE PRIVIND PREZENTĂRILE ELECTRONICE</vt:lpstr>
      <vt:lpstr>PowerPoint 演示文稿</vt:lpstr>
      <vt:lpstr>Interfața Aplicației Power Point </vt:lpstr>
      <vt:lpstr>Modurile de vizualizare</vt:lpstr>
      <vt:lpstr>Componentele secțiunii  Picture Style</vt:lpstr>
      <vt:lpstr>Componentele secțiunii  Transition to this slide</vt:lpstr>
      <vt:lpstr>Componentele secțiunii  Animations</vt:lpstr>
      <vt:lpstr>PowerPoint 演示文稿</vt:lpstr>
      <vt:lpstr>APLICAȚIA PRACTICĂ PENTRU POWER 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ASPECTE GENERALE PRIVIND PREZENTĂRILE ELECTRONICE</dc:title>
  <dc:creator>Hewlett_Packard</dc:creator>
  <cp:lastModifiedBy>Hewlett_Packard</cp:lastModifiedBy>
  <cp:revision>14</cp:revision>
  <dcterms:created xsi:type="dcterms:W3CDTF">2024-06-11T18:27:00Z</dcterms:created>
  <dcterms:modified xsi:type="dcterms:W3CDTF">2024-06-25T19:36:49Z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CV">
    <vt:lpwstr>D0FABCC945FF49BE9F1AB5218F9717F5_12</vt:lpwstr>
  </property>
  <property fmtid="{D5CDD505-2E9C-101B-9397-08002B2CF9AE}" pid="9" name="KSOProductBuildVer">
    <vt:lpwstr>1033-12.2.0.17119</vt:lpwstr>
  </property>
</Properties>
</file>