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7" r:id="rId6"/>
    <p:sldId id="301" r:id="rId7"/>
    <p:sldId id="302" r:id="rId8"/>
    <p:sldId id="303" r:id="rId9"/>
    <p:sldId id="305" r:id="rId10"/>
    <p:sldId id="304" r:id="rId11"/>
    <p:sldId id="306" r:id="rId12"/>
    <p:sldId id="307" r:id="rId13"/>
    <p:sldId id="308" r:id="rId14"/>
    <p:sldId id="309" r:id="rId15"/>
    <p:sldId id="310" r:id="rId16"/>
    <p:sldId id="296" r:id="rId17"/>
    <p:sldId id="295" r:id="rId18"/>
    <p:sldId id="299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5AC"/>
    <a:srgbClr val="103350"/>
    <a:srgbClr val="0C4360"/>
    <a:srgbClr val="1B6872"/>
    <a:srgbClr val="63B7C6"/>
    <a:srgbClr val="002136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7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8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6/24/2024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657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/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/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/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/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/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/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/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5" name="Freeform: Shape 34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5" name="Freeform: Shape 34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/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/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/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/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/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/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/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/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/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/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/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/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/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/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/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/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/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/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/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/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/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/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/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/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/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/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/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/>
          <p:cNvSpPr txBox="1"/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/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/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/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/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/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/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/>
          <p:cNvSpPr txBox="1"/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/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/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/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/>
          <p:cNvSpPr txBox="1"/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c8zqF6Rrs0E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nzNTMdad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unwvgaEyx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23666" y="1"/>
            <a:ext cx="5838930" cy="2183803"/>
          </a:xfrm>
        </p:spPr>
        <p:txBody>
          <a:bodyPr/>
          <a:lstStyle/>
          <a:p>
            <a:pPr algn="ctr"/>
            <a:r>
              <a:rPr lang="ro-RO" sz="4400" dirty="0" smtClean="0"/>
              <a:t>Unele aplicații practice transmise </a:t>
            </a:r>
            <a:endParaRPr lang="ro-RO" sz="4400" dirty="0"/>
          </a:p>
        </p:txBody>
      </p:sp>
      <p:sp>
        <p:nvSpPr>
          <p:cNvPr id="8" name="Action Button: Movie 7">
            <a:hlinkClick r:id="rId2" highlightClick="1"/>
          </p:cNvPr>
          <p:cNvSpPr/>
          <p:nvPr/>
        </p:nvSpPr>
        <p:spPr>
          <a:xfrm>
            <a:off x="454294" y="5658522"/>
            <a:ext cx="1525113" cy="914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641" t="18823" r="23987" b="8706"/>
          <a:stretch/>
        </p:blipFill>
        <p:spPr>
          <a:xfrm rot="922121">
            <a:off x="8745103" y="512327"/>
            <a:ext cx="3160983" cy="2786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660" t="22902" r="24869" b="22353"/>
          <a:stretch/>
        </p:blipFill>
        <p:spPr>
          <a:xfrm>
            <a:off x="3109689" y="2861167"/>
            <a:ext cx="5099126" cy="3754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4837" t="18710" r="26045" b="11329"/>
          <a:stretch/>
        </p:blipFill>
        <p:spPr>
          <a:xfrm rot="20445945">
            <a:off x="352561" y="523715"/>
            <a:ext cx="2969611" cy="264360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3070" y="0"/>
            <a:ext cx="11828929" cy="1264021"/>
          </a:xfrm>
        </p:spPr>
        <p:txBody>
          <a:bodyPr/>
          <a:lstStyle/>
          <a:p>
            <a:pPr lvl="0" algn="r"/>
            <a:r>
              <a:rPr lang="it-IT" sz="3600" dirty="0" smtClean="0">
                <a:solidFill>
                  <a:srgbClr val="FFFF00"/>
                </a:solidFill>
              </a:rPr>
              <a:t>5.Meniul </a:t>
            </a:r>
            <a:r>
              <a:rPr lang="it-IT" sz="3600" dirty="0">
                <a:solidFill>
                  <a:srgbClr val="FFFF00"/>
                </a:solidFill>
              </a:rPr>
              <a:t>din aplicația WORD care oferă posibilitatea de </a:t>
            </a:r>
            <a:r>
              <a:rPr lang="ro-RO" sz="3600" dirty="0" smtClean="0">
                <a:solidFill>
                  <a:srgbClr val="FFFF00"/>
                </a:solidFill>
              </a:rPr>
              <a:t>modificarea aspectului </a:t>
            </a:r>
            <a:r>
              <a:rPr lang="it-IT" sz="3600" dirty="0" smtClean="0">
                <a:solidFill>
                  <a:srgbClr val="FFFF00"/>
                </a:solidFill>
              </a:rPr>
              <a:t>un</a:t>
            </a:r>
            <a:r>
              <a:rPr lang="ro-RO" sz="3600" dirty="0" smtClean="0">
                <a:solidFill>
                  <a:srgbClr val="FFFF00"/>
                </a:solidFill>
              </a:rPr>
              <a:t>ui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>
                <a:solidFill>
                  <a:srgbClr val="FFFF00"/>
                </a:solidFill>
              </a:rPr>
              <a:t>document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G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3070" y="0"/>
            <a:ext cx="11828929" cy="1264021"/>
          </a:xfrm>
        </p:spPr>
        <p:txBody>
          <a:bodyPr/>
          <a:lstStyle/>
          <a:p>
            <a:pPr lvl="0" algn="r"/>
            <a:r>
              <a:rPr lang="it-IT" sz="3600" dirty="0" smtClean="0">
                <a:solidFill>
                  <a:srgbClr val="FFFF00"/>
                </a:solidFill>
              </a:rPr>
              <a:t>5.Meniul </a:t>
            </a:r>
            <a:r>
              <a:rPr lang="it-IT" sz="3600" dirty="0">
                <a:solidFill>
                  <a:srgbClr val="FFFF00"/>
                </a:solidFill>
              </a:rPr>
              <a:t>din aplicația WORD care oferă posibilitatea de </a:t>
            </a:r>
            <a:r>
              <a:rPr lang="ro-RO" sz="3600" dirty="0" smtClean="0">
                <a:solidFill>
                  <a:srgbClr val="FFFF00"/>
                </a:solidFill>
              </a:rPr>
              <a:t>modificarea aspectului </a:t>
            </a:r>
            <a:r>
              <a:rPr lang="it-IT" sz="3600" dirty="0" smtClean="0">
                <a:solidFill>
                  <a:srgbClr val="FFFF00"/>
                </a:solidFill>
              </a:rPr>
              <a:t>un</a:t>
            </a:r>
            <a:r>
              <a:rPr lang="ro-RO" sz="3600" dirty="0" smtClean="0">
                <a:solidFill>
                  <a:srgbClr val="FFFF00"/>
                </a:solidFill>
              </a:rPr>
              <a:t>ui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>
                <a:solidFill>
                  <a:srgbClr val="FFFF00"/>
                </a:solidFill>
              </a:rPr>
              <a:t>document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219" y="460426"/>
            <a:ext cx="4945598" cy="3899648"/>
          </a:xfrm>
        </p:spPr>
        <p:txBody>
          <a:bodyPr/>
          <a:lstStyle/>
          <a:p>
            <a:r>
              <a:rPr lang="ro-RO" altLang="pt-BR" dirty="0" smtClean="0"/>
              <a:t>A</a:t>
            </a:r>
            <a:r>
              <a:rPr lang="pt-BR" dirty="0" smtClean="0"/>
              <a:t>plicați</a:t>
            </a:r>
            <a:r>
              <a:rPr lang="ro-RO" altLang="pt-BR" dirty="0" smtClean="0"/>
              <a:t>a</a:t>
            </a:r>
            <a:r>
              <a:rPr lang="pt-BR" dirty="0" smtClean="0"/>
              <a:t> practică</a:t>
            </a:r>
            <a:br>
              <a:rPr lang="pt-BR" dirty="0" smtClean="0"/>
            </a:br>
            <a:r>
              <a:rPr lang="pt-BR" dirty="0" smtClean="0"/>
              <a:t>pentru ora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pt-BR" dirty="0" smtClean="0"/>
              <a:t>de azi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797" t="23215" r="8594" b="11059"/>
          <a:stretch/>
        </p:blipFill>
        <p:spPr>
          <a:xfrm>
            <a:off x="4281545" y="839095"/>
            <a:ext cx="7680190" cy="529276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1349" y="130631"/>
            <a:ext cx="6053328" cy="1267864"/>
          </a:xfrm>
        </p:spPr>
        <p:txBody>
          <a:bodyPr>
            <a:noAutofit/>
          </a:bodyPr>
          <a:lstStyle/>
          <a:p>
            <a:pPr algn="ctr"/>
            <a:r>
              <a:rPr lang="ro-RO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MENIUL INSERT</a:t>
            </a:r>
            <a:br>
              <a:rPr lang="ro-RO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760" t="5491" b="83372"/>
          <a:stretch>
            <a:fillRect/>
          </a:stretch>
        </p:blipFill>
        <p:spPr>
          <a:xfrm>
            <a:off x="-1" y="806111"/>
            <a:ext cx="12192001" cy="11847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189" t="6274" r="78105" b="51217"/>
          <a:stretch>
            <a:fillRect/>
          </a:stretch>
        </p:blipFill>
        <p:spPr>
          <a:xfrm>
            <a:off x="864315" y="1990804"/>
            <a:ext cx="2684882" cy="4850686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7" idx="0"/>
          </p:cNvCxnSpPr>
          <p:nvPr/>
        </p:nvCxnSpPr>
        <p:spPr>
          <a:xfrm flipH="1" flipV="1">
            <a:off x="1203456" y="1355804"/>
            <a:ext cx="1003300" cy="635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5229" t="26039" r="25262" b="31137"/>
          <a:stretch>
            <a:fillRect/>
          </a:stretch>
        </p:blipFill>
        <p:spPr>
          <a:xfrm>
            <a:off x="3928745" y="2151380"/>
            <a:ext cx="7437755" cy="465455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4" idx="0"/>
          </p:cNvCxnSpPr>
          <p:nvPr/>
        </p:nvCxnSpPr>
        <p:spPr>
          <a:xfrm flipH="1" flipV="1">
            <a:off x="2921409" y="1308584"/>
            <a:ext cx="4726305" cy="842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8353" y="201482"/>
            <a:ext cx="9019167" cy="691403"/>
          </a:xfrm>
        </p:spPr>
        <p:txBody>
          <a:bodyPr/>
          <a:lstStyle/>
          <a:p>
            <a:pPr algn="r"/>
            <a:r>
              <a:rPr lang="ro-RO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 TOOLS/ PROIECTARE TABEL/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84" r="26512" b="82959"/>
          <a:stretch>
            <a:fillRect/>
          </a:stretch>
        </p:blipFill>
        <p:spPr>
          <a:xfrm>
            <a:off x="228598" y="892885"/>
            <a:ext cx="11653425" cy="1621715"/>
          </a:xfrm>
          <a:prstGeom prst="rect">
            <a:avLst/>
          </a:prstGeom>
        </p:spPr>
      </p:pic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0" y="5688105"/>
            <a:ext cx="2430108" cy="116989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Înserarea unui tabel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6258" t="5687" r="21610" b="41765"/>
          <a:stretch>
            <a:fillRect/>
          </a:stretch>
        </p:blipFill>
        <p:spPr>
          <a:xfrm>
            <a:off x="10000128" y="2162121"/>
            <a:ext cx="1734672" cy="469587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0867464" y="1869141"/>
            <a:ext cx="105336" cy="2929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5891" t="6667" r="48448" b="19412"/>
          <a:stretch>
            <a:fillRect/>
          </a:stretch>
        </p:blipFill>
        <p:spPr>
          <a:xfrm>
            <a:off x="2737596" y="2017059"/>
            <a:ext cx="5620871" cy="484094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680" t="23530" r="3963" b="37059"/>
          <a:stretch>
            <a:fillRect/>
          </a:stretch>
        </p:blipFill>
        <p:spPr>
          <a:xfrm>
            <a:off x="0" y="201482"/>
            <a:ext cx="9856694" cy="6329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65776" y="201482"/>
            <a:ext cx="3411744" cy="2017283"/>
          </a:xfrm>
        </p:spPr>
        <p:txBody>
          <a:bodyPr/>
          <a:lstStyle/>
          <a:p>
            <a:pPr algn="r"/>
            <a:r>
              <a:rPr lang="ro-RO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Înserare SMART </a:t>
            </a:r>
            <a:br>
              <a:rPr lang="ro-RO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15051" y="5291363"/>
            <a:ext cx="4276949" cy="688490"/>
            <a:chOff x="8165055" y="6013525"/>
            <a:chExt cx="3743661" cy="688490"/>
          </a:xfrm>
        </p:grpSpPr>
        <p:sp>
          <p:nvSpPr>
            <p:cNvPr id="7" name="Action Button: Forward or Next 6">
              <a:hlinkClick r:id="rId3" highlightClick="1"/>
            </p:cNvPr>
            <p:cNvSpPr/>
            <p:nvPr/>
          </p:nvSpPr>
          <p:spPr>
            <a:xfrm>
              <a:off x="8165055" y="6013525"/>
              <a:ext cx="3743661" cy="68849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40358" y="6013525"/>
              <a:ext cx="1398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i="1" dirty="0" smtClean="0">
                  <a:solidFill>
                    <a:srgbClr val="FFFF00"/>
                  </a:solidFill>
                </a:rPr>
                <a:t>Înserare Diagramă </a:t>
              </a:r>
              <a:endParaRPr lang="en-US" b="1" i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" t="5491" r="17934" b="11961"/>
          <a:stretch>
            <a:fillRect/>
          </a:stretch>
        </p:blipFill>
        <p:spPr>
          <a:xfrm>
            <a:off x="147918" y="188259"/>
            <a:ext cx="10070794" cy="63470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30553" y="201482"/>
            <a:ext cx="2846967" cy="1586977"/>
          </a:xfrm>
        </p:spPr>
        <p:txBody>
          <a:bodyPr/>
          <a:lstStyle/>
          <a:p>
            <a:pPr algn="r"/>
            <a:r>
              <a:rPr lang="ro-RO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MENIUL  REVIEW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488" y="1580606"/>
            <a:ext cx="8328878" cy="2172244"/>
          </a:xfrm>
        </p:spPr>
        <p:txBody>
          <a:bodyPr/>
          <a:lstStyle/>
          <a:p>
            <a:r>
              <a:rPr lang="ro-RO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PROCESAREA DOCUMENTELOR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3796" y="5810250"/>
            <a:ext cx="7077456" cy="8570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o-RO" dirty="0" smtClean="0"/>
              <a:t>Realizat de: CUROȘ LIUDMILA</a:t>
            </a:r>
          </a:p>
          <a:p>
            <a:pPr marL="0" indent="0" algn="r">
              <a:buNone/>
            </a:pPr>
            <a:r>
              <a:rPr lang="ro-RO" dirty="0" smtClean="0"/>
              <a:t>25.06.2024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67941" y="0"/>
            <a:ext cx="9294824" cy="775369"/>
          </a:xfrm>
        </p:spPr>
        <p:txBody>
          <a:bodyPr/>
          <a:lstStyle/>
          <a:p>
            <a:pPr algn="r"/>
            <a:r>
              <a:rPr lang="ro-RO" sz="4400" dirty="0" smtClean="0"/>
              <a:t>Descoperiți cuvântul ascuns</a:t>
            </a:r>
            <a:endParaRPr lang="ro-RO" sz="4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3070" y="0"/>
            <a:ext cx="11828929" cy="1264021"/>
          </a:xfrm>
        </p:spPr>
        <p:txBody>
          <a:bodyPr/>
          <a:lstStyle/>
          <a:p>
            <a:pPr lvl="0" algn="r"/>
            <a:r>
              <a:rPr lang="ro-RO" sz="3600" dirty="0" smtClean="0">
                <a:solidFill>
                  <a:srgbClr val="FFFF00"/>
                </a:solidFill>
              </a:rPr>
              <a:t>1. Opțiunea </a:t>
            </a:r>
            <a:r>
              <a:rPr lang="it-IT" sz="3600" dirty="0" smtClean="0">
                <a:solidFill>
                  <a:srgbClr val="FFFF00"/>
                </a:solidFill>
              </a:rPr>
              <a:t> care </a:t>
            </a:r>
            <a:r>
              <a:rPr lang="it-IT" sz="3600" dirty="0">
                <a:solidFill>
                  <a:srgbClr val="FFFF00"/>
                </a:solidFill>
              </a:rPr>
              <a:t>oferă posibilitatea de imprimare a unui document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3070" y="0"/>
            <a:ext cx="11828929" cy="1264021"/>
          </a:xfrm>
        </p:spPr>
        <p:txBody>
          <a:bodyPr/>
          <a:lstStyle/>
          <a:p>
            <a:pPr lvl="0" algn="r"/>
            <a:r>
              <a:rPr lang="ro-RO" sz="3600" dirty="0" smtClean="0">
                <a:solidFill>
                  <a:srgbClr val="FFFF00"/>
                </a:solidFill>
              </a:rPr>
              <a:t>1. </a:t>
            </a:r>
            <a:r>
              <a:rPr lang="ro-RO" sz="3600" dirty="0">
                <a:solidFill>
                  <a:srgbClr val="FFFF00"/>
                </a:solidFill>
              </a:rPr>
              <a:t>Opțiunea </a:t>
            </a:r>
            <a:r>
              <a:rPr lang="it-IT" sz="3600" dirty="0">
                <a:solidFill>
                  <a:srgbClr val="FFFF00"/>
                </a:solidFill>
              </a:rPr>
              <a:t> care oferă posibilitatea </a:t>
            </a:r>
            <a:r>
              <a:rPr lang="it-IT" sz="3600" dirty="0" smtClean="0">
                <a:solidFill>
                  <a:srgbClr val="FFFF00"/>
                </a:solidFill>
              </a:rPr>
              <a:t>de </a:t>
            </a:r>
            <a:r>
              <a:rPr lang="it-IT" sz="3600" dirty="0">
                <a:solidFill>
                  <a:srgbClr val="FFFF00"/>
                </a:solidFill>
              </a:rPr>
              <a:t>imprimare a unui document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44770"/>
              </p:ext>
            </p:extLst>
          </p:nvPr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3070" y="0"/>
            <a:ext cx="11828929" cy="1264021"/>
          </a:xfrm>
        </p:spPr>
        <p:txBody>
          <a:bodyPr/>
          <a:lstStyle/>
          <a:p>
            <a:pPr lvl="0" algn="r"/>
            <a:r>
              <a:rPr lang="it-IT" sz="3600" dirty="0" smtClean="0">
                <a:solidFill>
                  <a:srgbClr val="FFFF00"/>
                </a:solidFill>
              </a:rPr>
              <a:t>2.</a:t>
            </a:r>
            <a:r>
              <a:rPr lang="ro-RO" sz="3600" dirty="0" smtClean="0">
                <a:solidFill>
                  <a:srgbClr val="FFFF00"/>
                </a:solidFill>
              </a:rPr>
              <a:t>Activitatea ce ajută a modificarea stilului, culorii, dimensiunii unui text 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63071" y="0"/>
            <a:ext cx="11828929" cy="1264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it-IT" sz="3600" dirty="0" smtClean="0">
                <a:solidFill>
                  <a:srgbClr val="FFFF00"/>
                </a:solidFill>
              </a:rPr>
              <a:t>2.</a:t>
            </a:r>
            <a:r>
              <a:rPr lang="ro-RO" sz="3600" dirty="0" smtClean="0">
                <a:solidFill>
                  <a:srgbClr val="FFFF00"/>
                </a:solidFill>
              </a:rPr>
              <a:t>Activitatea ce ajută a modificarea stilului, culorii, dimensiunii unui text 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3070" y="0"/>
            <a:ext cx="11828929" cy="1264021"/>
          </a:xfrm>
        </p:spPr>
        <p:txBody>
          <a:bodyPr/>
          <a:lstStyle/>
          <a:p>
            <a:pPr lvl="0" algn="r"/>
            <a:r>
              <a:rPr lang="ro-RO" sz="3600" dirty="0" smtClean="0">
                <a:solidFill>
                  <a:srgbClr val="FFFF00"/>
                </a:solidFill>
              </a:rPr>
              <a:t>4</a:t>
            </a:r>
            <a:r>
              <a:rPr lang="it-IT" sz="3600" dirty="0" smtClean="0">
                <a:solidFill>
                  <a:srgbClr val="FFFF00"/>
                </a:solidFill>
              </a:rPr>
              <a:t>.Meniul </a:t>
            </a:r>
            <a:r>
              <a:rPr lang="it-IT" sz="3600" dirty="0">
                <a:solidFill>
                  <a:srgbClr val="FFFF00"/>
                </a:solidFill>
              </a:rPr>
              <a:t>din aplicația WORD care oferă posibilitatea de salvare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4056" y="1264021"/>
          <a:ext cx="11120721" cy="544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1560"/>
                <a:gridCol w="990943"/>
                <a:gridCol w="1020580"/>
                <a:gridCol w="1020580"/>
                <a:gridCol w="1015427"/>
                <a:gridCol w="1012848"/>
                <a:gridCol w="1008983"/>
                <a:gridCol w="999963"/>
                <a:gridCol w="1015427"/>
                <a:gridCol w="1015427"/>
                <a:gridCol w="1008983"/>
              </a:tblGrid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9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US" sz="40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3070" y="0"/>
            <a:ext cx="11828929" cy="1264021"/>
          </a:xfrm>
        </p:spPr>
        <p:txBody>
          <a:bodyPr/>
          <a:lstStyle/>
          <a:p>
            <a:pPr lvl="0" algn="r"/>
            <a:r>
              <a:rPr lang="ro-RO" sz="3600" dirty="0" smtClean="0">
                <a:solidFill>
                  <a:srgbClr val="FFFF00"/>
                </a:solidFill>
              </a:rPr>
              <a:t>4</a:t>
            </a:r>
            <a:r>
              <a:rPr lang="it-IT" sz="3600" dirty="0" smtClean="0">
                <a:solidFill>
                  <a:srgbClr val="FFFF00"/>
                </a:solidFill>
              </a:rPr>
              <a:t>.Meniul </a:t>
            </a:r>
            <a:r>
              <a:rPr lang="it-IT" sz="3600" dirty="0">
                <a:solidFill>
                  <a:srgbClr val="FFFF00"/>
                </a:solidFill>
              </a:rPr>
              <a:t>din aplicația WORD care oferă posibilitatea de salvare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/>
</ds:datastoreItem>
</file>

<file path=customXml/itemProps2.xml><?xml version="1.0" encoding="utf-8"?>
<ds:datastoreItem xmlns:ds="http://schemas.openxmlformats.org/officeDocument/2006/customXml" ds:itemID="{5B26E0C9-B2AA-42E6-97B6-E1B7D9EAF129}">
  <ds:schemaRefs/>
</ds:datastoreItem>
</file>

<file path=customXml/itemProps3.xml><?xml version="1.0" encoding="utf-8"?>
<ds:datastoreItem xmlns:ds="http://schemas.openxmlformats.org/officeDocument/2006/customXml" ds:itemID="{4C103400-4A22-4E35-B588-4C4D4263895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Widescreen</PresentationFormat>
  <Paragraphs>386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Tahoma</vt:lpstr>
      <vt:lpstr>Times New Roman</vt:lpstr>
      <vt:lpstr>Trade Gothic LT Pro</vt:lpstr>
      <vt:lpstr>Trebuchet MS</vt:lpstr>
      <vt:lpstr>Office Theme</vt:lpstr>
      <vt:lpstr>Unele aplicații practice transmise </vt:lpstr>
      <vt:lpstr>PROCESAREA DOCUMENTELOR</vt:lpstr>
      <vt:lpstr>Descoperiți cuvântul ascuns</vt:lpstr>
      <vt:lpstr>1. Opțiunea  care oferă posibilitatea de imprimare a unui document </vt:lpstr>
      <vt:lpstr>1. Opțiunea  care oferă posibilitatea de imprimare a unui document </vt:lpstr>
      <vt:lpstr>2.Activitatea ce ajută a modificarea stilului, culorii, dimensiunii unui text </vt:lpstr>
      <vt:lpstr>PowerPoint Presentation</vt:lpstr>
      <vt:lpstr>4.Meniul din aplicația WORD care oferă posibilitatea de salvare </vt:lpstr>
      <vt:lpstr>4.Meniul din aplicația WORD care oferă posibilitatea de salvare </vt:lpstr>
      <vt:lpstr>5.Meniul din aplicația WORD care oferă posibilitatea de modificarea aspectului unui document </vt:lpstr>
      <vt:lpstr>5.Meniul din aplicația WORD care oferă posibilitatea de modificarea aspectului unui document </vt:lpstr>
      <vt:lpstr>Aplicația practică pentru ora  de azi</vt:lpstr>
      <vt:lpstr>MENIUL INSERT </vt:lpstr>
      <vt:lpstr>TABLE  TOOLS/ PROIECTARE TABEL/</vt:lpstr>
      <vt:lpstr>Înserare SMART  ART</vt:lpstr>
      <vt:lpstr>MENIUL  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2024-06-02T19:23:00Z</dcterms:created>
  <dcterms:modified xsi:type="dcterms:W3CDTF">2024-06-24T20:58:34Z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48BEE6C522874DF4A241DCAF13C2689B_12</vt:lpwstr>
  </property>
  <property fmtid="{D5CDD505-2E9C-101B-9397-08002B2CF9AE}" pid="4" name="KSOProductBuildVer">
    <vt:lpwstr>1033-12.2.0.17119</vt:lpwstr>
  </property>
</Properties>
</file>